
<file path=[Content_Types].xml><?xml version="1.0" encoding="utf-8"?>
<Types xmlns="http://schemas.openxmlformats.org/package/2006/content-types">
  <Default Extension="gif" ContentType="image/gif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82" r:id="rId4"/>
    <p:sldId id="283" r:id="rId5"/>
    <p:sldId id="285" r:id="rId6"/>
    <p:sldId id="288" r:id="rId7"/>
    <p:sldId id="286" r:id="rId8"/>
    <p:sldId id="287" r:id="rId9"/>
    <p:sldId id="289" r:id="rId10"/>
    <p:sldId id="290" r:id="rId11"/>
    <p:sldId id="291" r:id="rId12"/>
    <p:sldId id="292" r:id="rId13"/>
    <p:sldId id="297" r:id="rId14"/>
    <p:sldId id="293" r:id="rId15"/>
    <p:sldId id="294" r:id="rId16"/>
    <p:sldId id="295" r:id="rId17"/>
    <p:sldId id="296" r:id="rId18"/>
    <p:sldId id="298" r:id="rId19"/>
    <p:sldId id="299" r:id="rId20"/>
    <p:sldId id="300" r:id="rId21"/>
    <p:sldId id="301" r:id="rId22"/>
    <p:sldId id="302" r:id="rId23"/>
    <p:sldId id="304" r:id="rId24"/>
    <p:sldId id="305" r:id="rId25"/>
    <p:sldId id="275" r:id="rId26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302"/>
    <a:srgbClr val="FA0069"/>
    <a:srgbClr val="D3FFB2"/>
    <a:srgbClr val="37C5F0"/>
    <a:srgbClr val="4C2582"/>
    <a:srgbClr val="293A4D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75" autoAdjust="0"/>
    <p:restoredTop sz="94648"/>
  </p:normalViewPr>
  <p:slideViewPr>
    <p:cSldViewPr>
      <p:cViewPr varScale="1">
        <p:scale>
          <a:sx n="64" d="100"/>
          <a:sy n="64" d="100"/>
        </p:scale>
        <p:origin x="900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BAC709-E25E-1847-9EDD-BD4717C6D462}" type="datetimeFigureOut">
              <a:rPr lang="fr-FR" smtClean="0"/>
              <a:t>16/01/2026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D00420-DCC7-C847-8F15-D482FBC1B1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8930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00420-DCC7-C847-8F15-D482FBC1B19C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6821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20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hyperlink" Target="http://www.salon-agriculture.com/" TargetMode="External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bject 2">
            <a:extLst>
              <a:ext uri="{FF2B5EF4-FFF2-40B4-BE49-F238E27FC236}">
                <a16:creationId xmlns:a16="http://schemas.microsoft.com/office/drawing/2014/main" id="{F0466422-376A-0C34-20E6-166D26F8B721}"/>
              </a:ext>
            </a:extLst>
          </p:cNvPr>
          <p:cNvSpPr/>
          <p:nvPr userDrawn="1"/>
        </p:nvSpPr>
        <p:spPr>
          <a:xfrm>
            <a:off x="2475733" y="5546802"/>
            <a:ext cx="6520180" cy="5761990"/>
          </a:xfrm>
          <a:custGeom>
            <a:avLst/>
            <a:gdLst/>
            <a:ahLst/>
            <a:cxnLst/>
            <a:rect l="l" t="t" r="r" b="b"/>
            <a:pathLst>
              <a:path w="6520180" h="5761990">
                <a:moveTo>
                  <a:pt x="5900302" y="0"/>
                </a:moveTo>
                <a:lnTo>
                  <a:pt x="619583" y="0"/>
                </a:lnTo>
                <a:lnTo>
                  <a:pt x="571162" y="1864"/>
                </a:lnTo>
                <a:lnTo>
                  <a:pt x="523761" y="7364"/>
                </a:lnTo>
                <a:lnTo>
                  <a:pt x="477517" y="16364"/>
                </a:lnTo>
                <a:lnTo>
                  <a:pt x="432568" y="28724"/>
                </a:lnTo>
                <a:lnTo>
                  <a:pt x="389051" y="44308"/>
                </a:lnTo>
                <a:lnTo>
                  <a:pt x="347105" y="62977"/>
                </a:lnTo>
                <a:lnTo>
                  <a:pt x="306866" y="84594"/>
                </a:lnTo>
                <a:lnTo>
                  <a:pt x="268473" y="109021"/>
                </a:lnTo>
                <a:lnTo>
                  <a:pt x="232064" y="136121"/>
                </a:lnTo>
                <a:lnTo>
                  <a:pt x="197776" y="165755"/>
                </a:lnTo>
                <a:lnTo>
                  <a:pt x="165747" y="197786"/>
                </a:lnTo>
                <a:lnTo>
                  <a:pt x="136114" y="232076"/>
                </a:lnTo>
                <a:lnTo>
                  <a:pt x="109016" y="268488"/>
                </a:lnTo>
                <a:lnTo>
                  <a:pt x="84590" y="306883"/>
                </a:lnTo>
                <a:lnTo>
                  <a:pt x="62974" y="347125"/>
                </a:lnTo>
                <a:lnTo>
                  <a:pt x="44306" y="389074"/>
                </a:lnTo>
                <a:lnTo>
                  <a:pt x="28723" y="432594"/>
                </a:lnTo>
                <a:lnTo>
                  <a:pt x="16363" y="477547"/>
                </a:lnTo>
                <a:lnTo>
                  <a:pt x="7364" y="523795"/>
                </a:lnTo>
                <a:lnTo>
                  <a:pt x="1864" y="571200"/>
                </a:lnTo>
                <a:lnTo>
                  <a:pt x="0" y="619625"/>
                </a:lnTo>
                <a:lnTo>
                  <a:pt x="0" y="5761753"/>
                </a:lnTo>
                <a:lnTo>
                  <a:pt x="6519874" y="5761753"/>
                </a:lnTo>
                <a:lnTo>
                  <a:pt x="6519874" y="619625"/>
                </a:lnTo>
                <a:lnTo>
                  <a:pt x="6518010" y="571200"/>
                </a:lnTo>
                <a:lnTo>
                  <a:pt x="6512510" y="523795"/>
                </a:lnTo>
                <a:lnTo>
                  <a:pt x="6503511" y="477547"/>
                </a:lnTo>
                <a:lnTo>
                  <a:pt x="6491152" y="432594"/>
                </a:lnTo>
                <a:lnTo>
                  <a:pt x="6475569" y="389074"/>
                </a:lnTo>
                <a:lnTo>
                  <a:pt x="6456902" y="347125"/>
                </a:lnTo>
                <a:lnTo>
                  <a:pt x="6435286" y="306883"/>
                </a:lnTo>
                <a:lnTo>
                  <a:pt x="6410861" y="268488"/>
                </a:lnTo>
                <a:lnTo>
                  <a:pt x="6383764" y="232076"/>
                </a:lnTo>
                <a:lnTo>
                  <a:pt x="6354132" y="197786"/>
                </a:lnTo>
                <a:lnTo>
                  <a:pt x="6322103" y="165755"/>
                </a:lnTo>
                <a:lnTo>
                  <a:pt x="6287816" y="136121"/>
                </a:lnTo>
                <a:lnTo>
                  <a:pt x="6251407" y="109021"/>
                </a:lnTo>
                <a:lnTo>
                  <a:pt x="6213015" y="84594"/>
                </a:lnTo>
                <a:lnTo>
                  <a:pt x="6172777" y="62977"/>
                </a:lnTo>
                <a:lnTo>
                  <a:pt x="6130831" y="44308"/>
                </a:lnTo>
                <a:lnTo>
                  <a:pt x="6087315" y="28724"/>
                </a:lnTo>
                <a:lnTo>
                  <a:pt x="6042366" y="16364"/>
                </a:lnTo>
                <a:lnTo>
                  <a:pt x="5996123" y="7364"/>
                </a:lnTo>
                <a:lnTo>
                  <a:pt x="5948722" y="1864"/>
                </a:lnTo>
                <a:lnTo>
                  <a:pt x="5900302" y="0"/>
                </a:lnTo>
                <a:close/>
              </a:path>
            </a:pathLst>
          </a:custGeom>
          <a:solidFill>
            <a:srgbClr val="00C1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3">
            <a:extLst>
              <a:ext uri="{FF2B5EF4-FFF2-40B4-BE49-F238E27FC236}">
                <a16:creationId xmlns:a16="http://schemas.microsoft.com/office/drawing/2014/main" id="{5DA6869A-8194-2875-7B32-9E7EA3DFAA48}"/>
              </a:ext>
            </a:extLst>
          </p:cNvPr>
          <p:cNvSpPr/>
          <p:nvPr userDrawn="1"/>
        </p:nvSpPr>
        <p:spPr>
          <a:xfrm>
            <a:off x="9139821" y="5546802"/>
            <a:ext cx="6520180" cy="5761990"/>
          </a:xfrm>
          <a:custGeom>
            <a:avLst/>
            <a:gdLst/>
            <a:ahLst/>
            <a:cxnLst/>
            <a:rect l="l" t="t" r="r" b="b"/>
            <a:pathLst>
              <a:path w="6520180" h="5761990">
                <a:moveTo>
                  <a:pt x="5900302" y="0"/>
                </a:moveTo>
                <a:lnTo>
                  <a:pt x="619583" y="0"/>
                </a:lnTo>
                <a:lnTo>
                  <a:pt x="571162" y="1864"/>
                </a:lnTo>
                <a:lnTo>
                  <a:pt x="523761" y="7364"/>
                </a:lnTo>
                <a:lnTo>
                  <a:pt x="477517" y="16364"/>
                </a:lnTo>
                <a:lnTo>
                  <a:pt x="432568" y="28724"/>
                </a:lnTo>
                <a:lnTo>
                  <a:pt x="389051" y="44308"/>
                </a:lnTo>
                <a:lnTo>
                  <a:pt x="347105" y="62977"/>
                </a:lnTo>
                <a:lnTo>
                  <a:pt x="306866" y="84594"/>
                </a:lnTo>
                <a:lnTo>
                  <a:pt x="268473" y="109021"/>
                </a:lnTo>
                <a:lnTo>
                  <a:pt x="232064" y="136121"/>
                </a:lnTo>
                <a:lnTo>
                  <a:pt x="197776" y="165755"/>
                </a:lnTo>
                <a:lnTo>
                  <a:pt x="165747" y="197786"/>
                </a:lnTo>
                <a:lnTo>
                  <a:pt x="136114" y="232076"/>
                </a:lnTo>
                <a:lnTo>
                  <a:pt x="109016" y="268488"/>
                </a:lnTo>
                <a:lnTo>
                  <a:pt x="84590" y="306883"/>
                </a:lnTo>
                <a:lnTo>
                  <a:pt x="62974" y="347125"/>
                </a:lnTo>
                <a:lnTo>
                  <a:pt x="44306" y="389074"/>
                </a:lnTo>
                <a:lnTo>
                  <a:pt x="28723" y="432594"/>
                </a:lnTo>
                <a:lnTo>
                  <a:pt x="16363" y="477547"/>
                </a:lnTo>
                <a:lnTo>
                  <a:pt x="7364" y="523795"/>
                </a:lnTo>
                <a:lnTo>
                  <a:pt x="1864" y="571200"/>
                </a:lnTo>
                <a:lnTo>
                  <a:pt x="0" y="619625"/>
                </a:lnTo>
                <a:lnTo>
                  <a:pt x="0" y="5761753"/>
                </a:lnTo>
                <a:lnTo>
                  <a:pt x="6519874" y="5761753"/>
                </a:lnTo>
                <a:lnTo>
                  <a:pt x="6519874" y="619625"/>
                </a:lnTo>
                <a:lnTo>
                  <a:pt x="6518010" y="571200"/>
                </a:lnTo>
                <a:lnTo>
                  <a:pt x="6512510" y="523795"/>
                </a:lnTo>
                <a:lnTo>
                  <a:pt x="6503511" y="477547"/>
                </a:lnTo>
                <a:lnTo>
                  <a:pt x="6491152" y="432594"/>
                </a:lnTo>
                <a:lnTo>
                  <a:pt x="6475569" y="389074"/>
                </a:lnTo>
                <a:lnTo>
                  <a:pt x="6456902" y="347125"/>
                </a:lnTo>
                <a:lnTo>
                  <a:pt x="6435286" y="306883"/>
                </a:lnTo>
                <a:lnTo>
                  <a:pt x="6410861" y="268488"/>
                </a:lnTo>
                <a:lnTo>
                  <a:pt x="6383764" y="232076"/>
                </a:lnTo>
                <a:lnTo>
                  <a:pt x="6354132" y="197786"/>
                </a:lnTo>
                <a:lnTo>
                  <a:pt x="6322103" y="165755"/>
                </a:lnTo>
                <a:lnTo>
                  <a:pt x="6287816" y="136121"/>
                </a:lnTo>
                <a:lnTo>
                  <a:pt x="6251407" y="109021"/>
                </a:lnTo>
                <a:lnTo>
                  <a:pt x="6213015" y="84594"/>
                </a:lnTo>
                <a:lnTo>
                  <a:pt x="6172777" y="62977"/>
                </a:lnTo>
                <a:lnTo>
                  <a:pt x="6130831" y="44308"/>
                </a:lnTo>
                <a:lnTo>
                  <a:pt x="6087315" y="28724"/>
                </a:lnTo>
                <a:lnTo>
                  <a:pt x="6042366" y="16364"/>
                </a:lnTo>
                <a:lnTo>
                  <a:pt x="5996123" y="7364"/>
                </a:lnTo>
                <a:lnTo>
                  <a:pt x="5948722" y="1864"/>
                </a:lnTo>
                <a:lnTo>
                  <a:pt x="5900302" y="0"/>
                </a:lnTo>
                <a:close/>
              </a:path>
            </a:pathLst>
          </a:custGeom>
          <a:solidFill>
            <a:srgbClr val="F900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4">
            <a:extLst>
              <a:ext uri="{FF2B5EF4-FFF2-40B4-BE49-F238E27FC236}">
                <a16:creationId xmlns:a16="http://schemas.microsoft.com/office/drawing/2014/main" id="{4D5774C2-BF0E-8ED4-2B34-22198A6D4AC0}"/>
              </a:ext>
            </a:extLst>
          </p:cNvPr>
          <p:cNvSpPr/>
          <p:nvPr userDrawn="1"/>
        </p:nvSpPr>
        <p:spPr>
          <a:xfrm>
            <a:off x="15046659" y="0"/>
            <a:ext cx="5057775" cy="5412105"/>
          </a:xfrm>
          <a:custGeom>
            <a:avLst/>
            <a:gdLst/>
            <a:ahLst/>
            <a:cxnLst/>
            <a:rect l="l" t="t" r="r" b="b"/>
            <a:pathLst>
              <a:path w="5057775" h="5412105">
                <a:moveTo>
                  <a:pt x="5057438" y="0"/>
                </a:moveTo>
                <a:lnTo>
                  <a:pt x="0" y="0"/>
                </a:lnTo>
                <a:lnTo>
                  <a:pt x="0" y="4792148"/>
                </a:lnTo>
                <a:lnTo>
                  <a:pt x="1864" y="4840573"/>
                </a:lnTo>
                <a:lnTo>
                  <a:pt x="7364" y="4887978"/>
                </a:lnTo>
                <a:lnTo>
                  <a:pt x="16363" y="4934225"/>
                </a:lnTo>
                <a:lnTo>
                  <a:pt x="28723" y="4979178"/>
                </a:lnTo>
                <a:lnTo>
                  <a:pt x="44306" y="5022698"/>
                </a:lnTo>
                <a:lnTo>
                  <a:pt x="62974" y="5064648"/>
                </a:lnTo>
                <a:lnTo>
                  <a:pt x="84590" y="5104889"/>
                </a:lnTo>
                <a:lnTo>
                  <a:pt x="109016" y="5143284"/>
                </a:lnTo>
                <a:lnTo>
                  <a:pt x="136114" y="5179696"/>
                </a:lnTo>
                <a:lnTo>
                  <a:pt x="165747" y="5213986"/>
                </a:lnTo>
                <a:lnTo>
                  <a:pt x="197776" y="5246017"/>
                </a:lnTo>
                <a:lnTo>
                  <a:pt x="232064" y="5275652"/>
                </a:lnTo>
                <a:lnTo>
                  <a:pt x="268473" y="5302751"/>
                </a:lnTo>
                <a:lnTo>
                  <a:pt x="306866" y="5327178"/>
                </a:lnTo>
                <a:lnTo>
                  <a:pt x="347105" y="5348795"/>
                </a:lnTo>
                <a:lnTo>
                  <a:pt x="389051" y="5367465"/>
                </a:lnTo>
                <a:lnTo>
                  <a:pt x="432568" y="5383048"/>
                </a:lnTo>
                <a:lnTo>
                  <a:pt x="477517" y="5395409"/>
                </a:lnTo>
                <a:lnTo>
                  <a:pt x="523761" y="5404408"/>
                </a:lnTo>
                <a:lnTo>
                  <a:pt x="571162" y="5409909"/>
                </a:lnTo>
                <a:lnTo>
                  <a:pt x="619583" y="5411773"/>
                </a:lnTo>
                <a:lnTo>
                  <a:pt x="5057438" y="5411773"/>
                </a:lnTo>
                <a:lnTo>
                  <a:pt x="5057438" y="0"/>
                </a:lnTo>
                <a:close/>
              </a:path>
            </a:pathLst>
          </a:custGeom>
          <a:solidFill>
            <a:srgbClr val="38C4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">
            <a:extLst>
              <a:ext uri="{FF2B5EF4-FFF2-40B4-BE49-F238E27FC236}">
                <a16:creationId xmlns:a16="http://schemas.microsoft.com/office/drawing/2014/main" id="{F4933FF2-5562-1275-BA1B-C82878272D1F}"/>
              </a:ext>
            </a:extLst>
          </p:cNvPr>
          <p:cNvSpPr/>
          <p:nvPr userDrawn="1"/>
        </p:nvSpPr>
        <p:spPr>
          <a:xfrm>
            <a:off x="3445142" y="10524"/>
            <a:ext cx="11279505" cy="5405120"/>
          </a:xfrm>
          <a:custGeom>
            <a:avLst/>
            <a:gdLst/>
            <a:ahLst/>
            <a:cxnLst/>
            <a:rect l="l" t="t" r="r" b="b"/>
            <a:pathLst>
              <a:path w="11279505" h="5405120">
                <a:moveTo>
                  <a:pt x="11278944" y="0"/>
                </a:moveTo>
                <a:lnTo>
                  <a:pt x="0" y="0"/>
                </a:lnTo>
                <a:lnTo>
                  <a:pt x="0" y="4785133"/>
                </a:lnTo>
                <a:lnTo>
                  <a:pt x="1864" y="4833558"/>
                </a:lnTo>
                <a:lnTo>
                  <a:pt x="7364" y="4880963"/>
                </a:lnTo>
                <a:lnTo>
                  <a:pt x="16363" y="4927211"/>
                </a:lnTo>
                <a:lnTo>
                  <a:pt x="28723" y="4972164"/>
                </a:lnTo>
                <a:lnTo>
                  <a:pt x="44306" y="5015684"/>
                </a:lnTo>
                <a:lnTo>
                  <a:pt x="62974" y="5057633"/>
                </a:lnTo>
                <a:lnTo>
                  <a:pt x="84590" y="5097875"/>
                </a:lnTo>
                <a:lnTo>
                  <a:pt x="109016" y="5136270"/>
                </a:lnTo>
                <a:lnTo>
                  <a:pt x="136114" y="5172682"/>
                </a:lnTo>
                <a:lnTo>
                  <a:pt x="165747" y="5206972"/>
                </a:lnTo>
                <a:lnTo>
                  <a:pt x="197776" y="5239003"/>
                </a:lnTo>
                <a:lnTo>
                  <a:pt x="232064" y="5268637"/>
                </a:lnTo>
                <a:lnTo>
                  <a:pt x="268473" y="5295737"/>
                </a:lnTo>
                <a:lnTo>
                  <a:pt x="306866" y="5320164"/>
                </a:lnTo>
                <a:lnTo>
                  <a:pt x="347105" y="5341781"/>
                </a:lnTo>
                <a:lnTo>
                  <a:pt x="389051" y="5360450"/>
                </a:lnTo>
                <a:lnTo>
                  <a:pt x="432568" y="5376034"/>
                </a:lnTo>
                <a:lnTo>
                  <a:pt x="477517" y="5388394"/>
                </a:lnTo>
                <a:lnTo>
                  <a:pt x="523761" y="5397394"/>
                </a:lnTo>
                <a:lnTo>
                  <a:pt x="571162" y="5402894"/>
                </a:lnTo>
                <a:lnTo>
                  <a:pt x="619583" y="5404759"/>
                </a:lnTo>
                <a:lnTo>
                  <a:pt x="10659361" y="5404759"/>
                </a:lnTo>
                <a:lnTo>
                  <a:pt x="10707781" y="5402894"/>
                </a:lnTo>
                <a:lnTo>
                  <a:pt x="10755182" y="5397394"/>
                </a:lnTo>
                <a:lnTo>
                  <a:pt x="10801426" y="5388394"/>
                </a:lnTo>
                <a:lnTo>
                  <a:pt x="10846375" y="5376034"/>
                </a:lnTo>
                <a:lnTo>
                  <a:pt x="10889892" y="5360450"/>
                </a:lnTo>
                <a:lnTo>
                  <a:pt x="10931839" y="5341781"/>
                </a:lnTo>
                <a:lnTo>
                  <a:pt x="10972077" y="5320164"/>
                </a:lnTo>
                <a:lnTo>
                  <a:pt x="11010470" y="5295737"/>
                </a:lnTo>
                <a:lnTo>
                  <a:pt x="11046879" y="5268637"/>
                </a:lnTo>
                <a:lnTo>
                  <a:pt x="11081168" y="5239003"/>
                </a:lnTo>
                <a:lnTo>
                  <a:pt x="11113197" y="5206972"/>
                </a:lnTo>
                <a:lnTo>
                  <a:pt x="11142829" y="5172682"/>
                </a:lnTo>
                <a:lnTo>
                  <a:pt x="11169927" y="5136270"/>
                </a:lnTo>
                <a:lnTo>
                  <a:pt x="11194353" y="5097875"/>
                </a:lnTo>
                <a:lnTo>
                  <a:pt x="11215969" y="5057633"/>
                </a:lnTo>
                <a:lnTo>
                  <a:pt x="11234638" y="5015684"/>
                </a:lnTo>
                <a:lnTo>
                  <a:pt x="11250221" y="4972164"/>
                </a:lnTo>
                <a:lnTo>
                  <a:pt x="11262581" y="4927211"/>
                </a:lnTo>
                <a:lnTo>
                  <a:pt x="11271580" y="4880963"/>
                </a:lnTo>
                <a:lnTo>
                  <a:pt x="11277080" y="4833558"/>
                </a:lnTo>
                <a:lnTo>
                  <a:pt x="11278944" y="4785133"/>
                </a:lnTo>
                <a:lnTo>
                  <a:pt x="11278944" y="0"/>
                </a:lnTo>
                <a:close/>
              </a:path>
            </a:pathLst>
          </a:custGeom>
          <a:solidFill>
            <a:srgbClr val="007F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6">
            <a:extLst>
              <a:ext uri="{FF2B5EF4-FFF2-40B4-BE49-F238E27FC236}">
                <a16:creationId xmlns:a16="http://schemas.microsoft.com/office/drawing/2014/main" id="{D492DA9A-B0BA-4419-B37A-44F86A3DD986}"/>
              </a:ext>
            </a:extLst>
          </p:cNvPr>
          <p:cNvSpPr/>
          <p:nvPr userDrawn="1"/>
        </p:nvSpPr>
        <p:spPr>
          <a:xfrm>
            <a:off x="0" y="5546802"/>
            <a:ext cx="2331720" cy="5761990"/>
          </a:xfrm>
          <a:custGeom>
            <a:avLst/>
            <a:gdLst/>
            <a:ahLst/>
            <a:cxnLst/>
            <a:rect l="l" t="t" r="r" b="b"/>
            <a:pathLst>
              <a:path w="2331720" h="5761990">
                <a:moveTo>
                  <a:pt x="1711946" y="0"/>
                </a:moveTo>
                <a:lnTo>
                  <a:pt x="0" y="0"/>
                </a:lnTo>
                <a:lnTo>
                  <a:pt x="0" y="5761753"/>
                </a:lnTo>
                <a:lnTo>
                  <a:pt x="2331519" y="5761753"/>
                </a:lnTo>
                <a:lnTo>
                  <a:pt x="2331519" y="619625"/>
                </a:lnTo>
                <a:lnTo>
                  <a:pt x="2329655" y="571200"/>
                </a:lnTo>
                <a:lnTo>
                  <a:pt x="2324155" y="523795"/>
                </a:lnTo>
                <a:lnTo>
                  <a:pt x="2315156" y="477547"/>
                </a:lnTo>
                <a:lnTo>
                  <a:pt x="2302797" y="432594"/>
                </a:lnTo>
                <a:lnTo>
                  <a:pt x="2287214" y="389074"/>
                </a:lnTo>
                <a:lnTo>
                  <a:pt x="2268546" y="347125"/>
                </a:lnTo>
                <a:lnTo>
                  <a:pt x="2246931" y="306883"/>
                </a:lnTo>
                <a:lnTo>
                  <a:pt x="2222506" y="268488"/>
                </a:lnTo>
                <a:lnTo>
                  <a:pt x="2195408" y="232076"/>
                </a:lnTo>
                <a:lnTo>
                  <a:pt x="2165777" y="197786"/>
                </a:lnTo>
                <a:lnTo>
                  <a:pt x="2133748" y="165755"/>
                </a:lnTo>
                <a:lnTo>
                  <a:pt x="2099461" y="136121"/>
                </a:lnTo>
                <a:lnTo>
                  <a:pt x="2063052" y="109021"/>
                </a:lnTo>
                <a:lnTo>
                  <a:pt x="2024660" y="84594"/>
                </a:lnTo>
                <a:lnTo>
                  <a:pt x="1984422" y="62977"/>
                </a:lnTo>
                <a:lnTo>
                  <a:pt x="1942476" y="44308"/>
                </a:lnTo>
                <a:lnTo>
                  <a:pt x="1898960" y="28724"/>
                </a:lnTo>
                <a:lnTo>
                  <a:pt x="1854011" y="16364"/>
                </a:lnTo>
                <a:lnTo>
                  <a:pt x="1807767" y="7364"/>
                </a:lnTo>
                <a:lnTo>
                  <a:pt x="1760367" y="1864"/>
                </a:lnTo>
                <a:lnTo>
                  <a:pt x="1711946" y="0"/>
                </a:lnTo>
                <a:close/>
              </a:path>
            </a:pathLst>
          </a:custGeom>
          <a:solidFill>
            <a:srgbClr val="D3FF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11">
            <a:extLst>
              <a:ext uri="{FF2B5EF4-FFF2-40B4-BE49-F238E27FC236}">
                <a16:creationId xmlns:a16="http://schemas.microsoft.com/office/drawing/2014/main" id="{3A08AC06-E8EC-B1F0-7986-CCF1C15E70EB}"/>
              </a:ext>
            </a:extLst>
          </p:cNvPr>
          <p:cNvSpPr/>
          <p:nvPr userDrawn="1"/>
        </p:nvSpPr>
        <p:spPr>
          <a:xfrm>
            <a:off x="15800564" y="5528626"/>
            <a:ext cx="4304030" cy="5780405"/>
          </a:xfrm>
          <a:custGeom>
            <a:avLst/>
            <a:gdLst/>
            <a:ahLst/>
            <a:cxnLst/>
            <a:rect l="l" t="t" r="r" b="b"/>
            <a:pathLst>
              <a:path w="4304030" h="5780405">
                <a:moveTo>
                  <a:pt x="3401781" y="0"/>
                </a:moveTo>
                <a:lnTo>
                  <a:pt x="3353272" y="338"/>
                </a:lnTo>
                <a:lnTo>
                  <a:pt x="3304927" y="1352"/>
                </a:lnTo>
                <a:lnTo>
                  <a:pt x="3256150" y="3056"/>
                </a:lnTo>
                <a:lnTo>
                  <a:pt x="3256321" y="3056"/>
                </a:lnTo>
                <a:lnTo>
                  <a:pt x="3208744" y="5385"/>
                </a:lnTo>
                <a:lnTo>
                  <a:pt x="3160915" y="8395"/>
                </a:lnTo>
                <a:lnTo>
                  <a:pt x="3113267" y="12062"/>
                </a:lnTo>
                <a:lnTo>
                  <a:pt x="3065805" y="16381"/>
                </a:lnTo>
                <a:lnTo>
                  <a:pt x="3018533" y="21348"/>
                </a:lnTo>
                <a:lnTo>
                  <a:pt x="2971455" y="26959"/>
                </a:lnTo>
                <a:lnTo>
                  <a:pt x="2924576" y="33207"/>
                </a:lnTo>
                <a:lnTo>
                  <a:pt x="2877901" y="40091"/>
                </a:lnTo>
                <a:lnTo>
                  <a:pt x="2831433" y="47604"/>
                </a:lnTo>
                <a:lnTo>
                  <a:pt x="2785178" y="55742"/>
                </a:lnTo>
                <a:lnTo>
                  <a:pt x="2739140" y="64501"/>
                </a:lnTo>
                <a:lnTo>
                  <a:pt x="2693324" y="73876"/>
                </a:lnTo>
                <a:lnTo>
                  <a:pt x="2647733" y="83863"/>
                </a:lnTo>
                <a:lnTo>
                  <a:pt x="2602373" y="94458"/>
                </a:lnTo>
                <a:lnTo>
                  <a:pt x="2557247" y="105655"/>
                </a:lnTo>
                <a:lnTo>
                  <a:pt x="2512362" y="117451"/>
                </a:lnTo>
                <a:lnTo>
                  <a:pt x="2467719" y="129840"/>
                </a:lnTo>
                <a:lnTo>
                  <a:pt x="2423326" y="142819"/>
                </a:lnTo>
                <a:lnTo>
                  <a:pt x="2379185" y="156383"/>
                </a:lnTo>
                <a:lnTo>
                  <a:pt x="2335301" y="170527"/>
                </a:lnTo>
                <a:lnTo>
                  <a:pt x="2291680" y="185247"/>
                </a:lnTo>
                <a:lnTo>
                  <a:pt x="2248324" y="200538"/>
                </a:lnTo>
                <a:lnTo>
                  <a:pt x="2205239" y="216397"/>
                </a:lnTo>
                <a:lnTo>
                  <a:pt x="2162430" y="232818"/>
                </a:lnTo>
                <a:lnTo>
                  <a:pt x="2119901" y="249796"/>
                </a:lnTo>
                <a:lnTo>
                  <a:pt x="2077655" y="267329"/>
                </a:lnTo>
                <a:lnTo>
                  <a:pt x="2035699" y="285410"/>
                </a:lnTo>
                <a:lnTo>
                  <a:pt x="1994035" y="304036"/>
                </a:lnTo>
                <a:lnTo>
                  <a:pt x="1952669" y="323202"/>
                </a:lnTo>
                <a:lnTo>
                  <a:pt x="1911606" y="342903"/>
                </a:lnTo>
                <a:lnTo>
                  <a:pt x="1870849" y="363135"/>
                </a:lnTo>
                <a:lnTo>
                  <a:pt x="1830404" y="383894"/>
                </a:lnTo>
                <a:lnTo>
                  <a:pt x="1790274" y="405175"/>
                </a:lnTo>
                <a:lnTo>
                  <a:pt x="1750464" y="426974"/>
                </a:lnTo>
                <a:lnTo>
                  <a:pt x="1710979" y="449286"/>
                </a:lnTo>
                <a:lnTo>
                  <a:pt x="1671823" y="472106"/>
                </a:lnTo>
                <a:lnTo>
                  <a:pt x="1633000" y="495430"/>
                </a:lnTo>
                <a:lnTo>
                  <a:pt x="1594516" y="519254"/>
                </a:lnTo>
                <a:lnTo>
                  <a:pt x="1556374" y="543574"/>
                </a:lnTo>
                <a:lnTo>
                  <a:pt x="1518580" y="568384"/>
                </a:lnTo>
                <a:lnTo>
                  <a:pt x="1481136" y="593680"/>
                </a:lnTo>
                <a:lnTo>
                  <a:pt x="1444049" y="619457"/>
                </a:lnTo>
                <a:lnTo>
                  <a:pt x="1407323" y="645712"/>
                </a:lnTo>
                <a:lnTo>
                  <a:pt x="1370961" y="672440"/>
                </a:lnTo>
                <a:lnTo>
                  <a:pt x="1334969" y="699636"/>
                </a:lnTo>
                <a:lnTo>
                  <a:pt x="1299351" y="727295"/>
                </a:lnTo>
                <a:lnTo>
                  <a:pt x="1264112" y="755414"/>
                </a:lnTo>
                <a:lnTo>
                  <a:pt x="1229255" y="783988"/>
                </a:lnTo>
                <a:lnTo>
                  <a:pt x="1194786" y="813012"/>
                </a:lnTo>
                <a:lnTo>
                  <a:pt x="1160709" y="842481"/>
                </a:lnTo>
                <a:lnTo>
                  <a:pt x="1127028" y="872392"/>
                </a:lnTo>
                <a:lnTo>
                  <a:pt x="1093748" y="902740"/>
                </a:lnTo>
                <a:lnTo>
                  <a:pt x="1060874" y="933520"/>
                </a:lnTo>
                <a:lnTo>
                  <a:pt x="1028409" y="964728"/>
                </a:lnTo>
                <a:lnTo>
                  <a:pt x="996359" y="996359"/>
                </a:lnTo>
                <a:lnTo>
                  <a:pt x="964728" y="1028409"/>
                </a:lnTo>
                <a:lnTo>
                  <a:pt x="933520" y="1060874"/>
                </a:lnTo>
                <a:lnTo>
                  <a:pt x="902740" y="1093748"/>
                </a:lnTo>
                <a:lnTo>
                  <a:pt x="872392" y="1127028"/>
                </a:lnTo>
                <a:lnTo>
                  <a:pt x="842481" y="1160709"/>
                </a:lnTo>
                <a:lnTo>
                  <a:pt x="813012" y="1194786"/>
                </a:lnTo>
                <a:lnTo>
                  <a:pt x="783988" y="1229255"/>
                </a:lnTo>
                <a:lnTo>
                  <a:pt x="755414" y="1264112"/>
                </a:lnTo>
                <a:lnTo>
                  <a:pt x="727295" y="1299351"/>
                </a:lnTo>
                <a:lnTo>
                  <a:pt x="699636" y="1334969"/>
                </a:lnTo>
                <a:lnTo>
                  <a:pt x="672440" y="1370961"/>
                </a:lnTo>
                <a:lnTo>
                  <a:pt x="645712" y="1407323"/>
                </a:lnTo>
                <a:lnTo>
                  <a:pt x="619457" y="1444049"/>
                </a:lnTo>
                <a:lnTo>
                  <a:pt x="593680" y="1481136"/>
                </a:lnTo>
                <a:lnTo>
                  <a:pt x="568384" y="1518580"/>
                </a:lnTo>
                <a:lnTo>
                  <a:pt x="543574" y="1556374"/>
                </a:lnTo>
                <a:lnTo>
                  <a:pt x="519254" y="1594516"/>
                </a:lnTo>
                <a:lnTo>
                  <a:pt x="495430" y="1633000"/>
                </a:lnTo>
                <a:lnTo>
                  <a:pt x="472106" y="1671823"/>
                </a:lnTo>
                <a:lnTo>
                  <a:pt x="449286" y="1710979"/>
                </a:lnTo>
                <a:lnTo>
                  <a:pt x="426974" y="1750464"/>
                </a:lnTo>
                <a:lnTo>
                  <a:pt x="405175" y="1790274"/>
                </a:lnTo>
                <a:lnTo>
                  <a:pt x="383894" y="1830404"/>
                </a:lnTo>
                <a:lnTo>
                  <a:pt x="363135" y="1870849"/>
                </a:lnTo>
                <a:lnTo>
                  <a:pt x="342903" y="1911606"/>
                </a:lnTo>
                <a:lnTo>
                  <a:pt x="323202" y="1952669"/>
                </a:lnTo>
                <a:lnTo>
                  <a:pt x="304036" y="1994035"/>
                </a:lnTo>
                <a:lnTo>
                  <a:pt x="285410" y="2035699"/>
                </a:lnTo>
                <a:lnTo>
                  <a:pt x="267329" y="2077655"/>
                </a:lnTo>
                <a:lnTo>
                  <a:pt x="249796" y="2119901"/>
                </a:lnTo>
                <a:lnTo>
                  <a:pt x="232818" y="2162430"/>
                </a:lnTo>
                <a:lnTo>
                  <a:pt x="216397" y="2205239"/>
                </a:lnTo>
                <a:lnTo>
                  <a:pt x="200538" y="2248324"/>
                </a:lnTo>
                <a:lnTo>
                  <a:pt x="185247" y="2291680"/>
                </a:lnTo>
                <a:lnTo>
                  <a:pt x="170527" y="2335301"/>
                </a:lnTo>
                <a:lnTo>
                  <a:pt x="156383" y="2379185"/>
                </a:lnTo>
                <a:lnTo>
                  <a:pt x="142819" y="2423326"/>
                </a:lnTo>
                <a:lnTo>
                  <a:pt x="129840" y="2467719"/>
                </a:lnTo>
                <a:lnTo>
                  <a:pt x="117451" y="2512362"/>
                </a:lnTo>
                <a:lnTo>
                  <a:pt x="105655" y="2557247"/>
                </a:lnTo>
                <a:lnTo>
                  <a:pt x="94458" y="2602373"/>
                </a:lnTo>
                <a:lnTo>
                  <a:pt x="83863" y="2647733"/>
                </a:lnTo>
                <a:lnTo>
                  <a:pt x="73876" y="2693324"/>
                </a:lnTo>
                <a:lnTo>
                  <a:pt x="64501" y="2739140"/>
                </a:lnTo>
                <a:lnTo>
                  <a:pt x="55742" y="2785178"/>
                </a:lnTo>
                <a:lnTo>
                  <a:pt x="47604" y="2831433"/>
                </a:lnTo>
                <a:lnTo>
                  <a:pt x="40091" y="2877901"/>
                </a:lnTo>
                <a:lnTo>
                  <a:pt x="33207" y="2924576"/>
                </a:lnTo>
                <a:lnTo>
                  <a:pt x="26959" y="2971455"/>
                </a:lnTo>
                <a:lnTo>
                  <a:pt x="21348" y="3018533"/>
                </a:lnTo>
                <a:lnTo>
                  <a:pt x="16381" y="3065805"/>
                </a:lnTo>
                <a:lnTo>
                  <a:pt x="12062" y="3113267"/>
                </a:lnTo>
                <a:lnTo>
                  <a:pt x="8395" y="3160915"/>
                </a:lnTo>
                <a:lnTo>
                  <a:pt x="5385" y="3208744"/>
                </a:lnTo>
                <a:lnTo>
                  <a:pt x="3035" y="3256750"/>
                </a:lnTo>
                <a:lnTo>
                  <a:pt x="1352" y="3304927"/>
                </a:lnTo>
                <a:lnTo>
                  <a:pt x="338" y="3353272"/>
                </a:lnTo>
                <a:lnTo>
                  <a:pt x="0" y="3401781"/>
                </a:lnTo>
                <a:lnTo>
                  <a:pt x="336" y="3450100"/>
                </a:lnTo>
                <a:lnTo>
                  <a:pt x="1341" y="3498257"/>
                </a:lnTo>
                <a:lnTo>
                  <a:pt x="3012" y="3546248"/>
                </a:lnTo>
                <a:lnTo>
                  <a:pt x="5343" y="3594069"/>
                </a:lnTo>
                <a:lnTo>
                  <a:pt x="8330" y="3641714"/>
                </a:lnTo>
                <a:lnTo>
                  <a:pt x="11969" y="3689179"/>
                </a:lnTo>
                <a:lnTo>
                  <a:pt x="16255" y="3736461"/>
                </a:lnTo>
                <a:lnTo>
                  <a:pt x="21184" y="3783553"/>
                </a:lnTo>
                <a:lnTo>
                  <a:pt x="26751" y="3830453"/>
                </a:lnTo>
                <a:lnTo>
                  <a:pt x="32953" y="3877156"/>
                </a:lnTo>
                <a:lnTo>
                  <a:pt x="39783" y="3923656"/>
                </a:lnTo>
                <a:lnTo>
                  <a:pt x="47239" y="3969951"/>
                </a:lnTo>
                <a:lnTo>
                  <a:pt x="55315" y="4016035"/>
                </a:lnTo>
                <a:lnTo>
                  <a:pt x="64008" y="4061903"/>
                </a:lnTo>
                <a:lnTo>
                  <a:pt x="73312" y="4107553"/>
                </a:lnTo>
                <a:lnTo>
                  <a:pt x="83224" y="4152978"/>
                </a:lnTo>
                <a:lnTo>
                  <a:pt x="93739" y="4198174"/>
                </a:lnTo>
                <a:lnTo>
                  <a:pt x="104851" y="4243138"/>
                </a:lnTo>
                <a:lnTo>
                  <a:pt x="116558" y="4287865"/>
                </a:lnTo>
                <a:lnTo>
                  <a:pt x="128855" y="4332350"/>
                </a:lnTo>
                <a:lnTo>
                  <a:pt x="141737" y="4376589"/>
                </a:lnTo>
                <a:lnTo>
                  <a:pt x="155199" y="4420577"/>
                </a:lnTo>
                <a:lnTo>
                  <a:pt x="169238" y="4464310"/>
                </a:lnTo>
                <a:lnTo>
                  <a:pt x="183848" y="4507784"/>
                </a:lnTo>
                <a:lnTo>
                  <a:pt x="199026" y="4550994"/>
                </a:lnTo>
                <a:lnTo>
                  <a:pt x="214767" y="4593936"/>
                </a:lnTo>
                <a:lnTo>
                  <a:pt x="231067" y="4636604"/>
                </a:lnTo>
                <a:lnTo>
                  <a:pt x="247920" y="4678996"/>
                </a:lnTo>
                <a:lnTo>
                  <a:pt x="265323" y="4721106"/>
                </a:lnTo>
                <a:lnTo>
                  <a:pt x="283272" y="4762930"/>
                </a:lnTo>
                <a:lnTo>
                  <a:pt x="301761" y="4804464"/>
                </a:lnTo>
                <a:lnTo>
                  <a:pt x="320787" y="4845703"/>
                </a:lnTo>
                <a:lnTo>
                  <a:pt x="340344" y="4886642"/>
                </a:lnTo>
                <a:lnTo>
                  <a:pt x="360429" y="4927278"/>
                </a:lnTo>
                <a:lnTo>
                  <a:pt x="381037" y="4967605"/>
                </a:lnTo>
                <a:lnTo>
                  <a:pt x="402164" y="5007620"/>
                </a:lnTo>
                <a:lnTo>
                  <a:pt x="423805" y="5047318"/>
                </a:lnTo>
                <a:lnTo>
                  <a:pt x="445955" y="5086694"/>
                </a:lnTo>
                <a:lnTo>
                  <a:pt x="468611" y="5125744"/>
                </a:lnTo>
                <a:lnTo>
                  <a:pt x="491768" y="5164464"/>
                </a:lnTo>
                <a:lnTo>
                  <a:pt x="515421" y="5202849"/>
                </a:lnTo>
                <a:lnTo>
                  <a:pt x="539566" y="5240895"/>
                </a:lnTo>
                <a:lnTo>
                  <a:pt x="564199" y="5278597"/>
                </a:lnTo>
                <a:lnTo>
                  <a:pt x="589315" y="5315951"/>
                </a:lnTo>
                <a:lnTo>
                  <a:pt x="614909" y="5352953"/>
                </a:lnTo>
                <a:lnTo>
                  <a:pt x="640978" y="5389598"/>
                </a:lnTo>
                <a:lnTo>
                  <a:pt x="667517" y="5425881"/>
                </a:lnTo>
                <a:lnTo>
                  <a:pt x="694521" y="5461798"/>
                </a:lnTo>
                <a:lnTo>
                  <a:pt x="721986" y="5497345"/>
                </a:lnTo>
                <a:lnTo>
                  <a:pt x="749908" y="5532518"/>
                </a:lnTo>
                <a:lnTo>
                  <a:pt x="778281" y="5567311"/>
                </a:lnTo>
                <a:lnTo>
                  <a:pt x="807103" y="5601721"/>
                </a:lnTo>
                <a:lnTo>
                  <a:pt x="836367" y="5635743"/>
                </a:lnTo>
                <a:lnTo>
                  <a:pt x="866070" y="5669372"/>
                </a:lnTo>
                <a:lnTo>
                  <a:pt x="896208" y="5702605"/>
                </a:lnTo>
                <a:lnTo>
                  <a:pt x="926776" y="5735436"/>
                </a:lnTo>
                <a:lnTo>
                  <a:pt x="957769" y="5767861"/>
                </a:lnTo>
                <a:lnTo>
                  <a:pt x="969610" y="5779929"/>
                </a:lnTo>
                <a:lnTo>
                  <a:pt x="4303533" y="5779929"/>
                </a:lnTo>
                <a:lnTo>
                  <a:pt x="4303533" y="3056"/>
                </a:lnTo>
                <a:lnTo>
                  <a:pt x="3401781" y="0"/>
                </a:lnTo>
                <a:close/>
              </a:path>
            </a:pathLst>
          </a:custGeom>
          <a:solidFill>
            <a:srgbClr val="FFC10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1" name="object 12">
            <a:extLst>
              <a:ext uri="{FF2B5EF4-FFF2-40B4-BE49-F238E27FC236}">
                <a16:creationId xmlns:a16="http://schemas.microsoft.com/office/drawing/2014/main" id="{9A10ADB9-D18C-AAB6-784A-169F966791C0}"/>
              </a:ext>
            </a:extLst>
          </p:cNvPr>
          <p:cNvGrpSpPr/>
          <p:nvPr userDrawn="1"/>
        </p:nvGrpSpPr>
        <p:grpSpPr>
          <a:xfrm>
            <a:off x="523544" y="280691"/>
            <a:ext cx="2489835" cy="5003800"/>
            <a:chOff x="523544" y="280691"/>
            <a:chExt cx="2489835" cy="5003800"/>
          </a:xfrm>
        </p:grpSpPr>
        <p:sp>
          <p:nvSpPr>
            <p:cNvPr id="62" name="object 13">
              <a:extLst>
                <a:ext uri="{FF2B5EF4-FFF2-40B4-BE49-F238E27FC236}">
                  <a16:creationId xmlns:a16="http://schemas.microsoft.com/office/drawing/2014/main" id="{B2ED8D8F-BBD3-8700-8333-20117EAEDA94}"/>
                </a:ext>
              </a:extLst>
            </p:cNvPr>
            <p:cNvSpPr/>
            <p:nvPr/>
          </p:nvSpPr>
          <p:spPr>
            <a:xfrm>
              <a:off x="525893" y="280691"/>
              <a:ext cx="2487295" cy="2487295"/>
            </a:xfrm>
            <a:custGeom>
              <a:avLst/>
              <a:gdLst/>
              <a:ahLst/>
              <a:cxnLst/>
              <a:rect l="l" t="t" r="r" b="b"/>
              <a:pathLst>
                <a:path w="2487295" h="2487295">
                  <a:moveTo>
                    <a:pt x="2250852" y="0"/>
                  </a:moveTo>
                  <a:lnTo>
                    <a:pt x="236359" y="0"/>
                  </a:lnTo>
                  <a:lnTo>
                    <a:pt x="188723" y="4801"/>
                  </a:lnTo>
                  <a:lnTo>
                    <a:pt x="144356" y="18573"/>
                  </a:lnTo>
                  <a:lnTo>
                    <a:pt x="104207" y="40365"/>
                  </a:lnTo>
                  <a:lnTo>
                    <a:pt x="69226" y="69226"/>
                  </a:lnTo>
                  <a:lnTo>
                    <a:pt x="40365" y="104207"/>
                  </a:lnTo>
                  <a:lnTo>
                    <a:pt x="18573" y="144356"/>
                  </a:lnTo>
                  <a:lnTo>
                    <a:pt x="4801" y="188723"/>
                  </a:lnTo>
                  <a:lnTo>
                    <a:pt x="0" y="236359"/>
                  </a:lnTo>
                  <a:lnTo>
                    <a:pt x="0" y="2250852"/>
                  </a:lnTo>
                  <a:lnTo>
                    <a:pt x="4801" y="2298488"/>
                  </a:lnTo>
                  <a:lnTo>
                    <a:pt x="18573" y="2342855"/>
                  </a:lnTo>
                  <a:lnTo>
                    <a:pt x="40365" y="2383004"/>
                  </a:lnTo>
                  <a:lnTo>
                    <a:pt x="69226" y="2417985"/>
                  </a:lnTo>
                  <a:lnTo>
                    <a:pt x="104207" y="2446846"/>
                  </a:lnTo>
                  <a:lnTo>
                    <a:pt x="144356" y="2468638"/>
                  </a:lnTo>
                  <a:lnTo>
                    <a:pt x="188723" y="2482410"/>
                  </a:lnTo>
                  <a:lnTo>
                    <a:pt x="236359" y="2487212"/>
                  </a:lnTo>
                  <a:lnTo>
                    <a:pt x="2250852" y="2487212"/>
                  </a:lnTo>
                  <a:lnTo>
                    <a:pt x="2298488" y="2482410"/>
                  </a:lnTo>
                  <a:lnTo>
                    <a:pt x="2342855" y="2468638"/>
                  </a:lnTo>
                  <a:lnTo>
                    <a:pt x="2383004" y="2446846"/>
                  </a:lnTo>
                  <a:lnTo>
                    <a:pt x="2417985" y="2417985"/>
                  </a:lnTo>
                  <a:lnTo>
                    <a:pt x="2446846" y="2383004"/>
                  </a:lnTo>
                  <a:lnTo>
                    <a:pt x="2468638" y="2342855"/>
                  </a:lnTo>
                  <a:lnTo>
                    <a:pt x="2482410" y="2298488"/>
                  </a:lnTo>
                  <a:lnTo>
                    <a:pt x="2487212" y="2250852"/>
                  </a:lnTo>
                  <a:lnTo>
                    <a:pt x="2487212" y="236359"/>
                  </a:lnTo>
                  <a:lnTo>
                    <a:pt x="2482410" y="188723"/>
                  </a:lnTo>
                  <a:lnTo>
                    <a:pt x="2468638" y="144356"/>
                  </a:lnTo>
                  <a:lnTo>
                    <a:pt x="2446846" y="104207"/>
                  </a:lnTo>
                  <a:lnTo>
                    <a:pt x="2417985" y="69226"/>
                  </a:lnTo>
                  <a:lnTo>
                    <a:pt x="2383004" y="40365"/>
                  </a:lnTo>
                  <a:lnTo>
                    <a:pt x="2342855" y="18573"/>
                  </a:lnTo>
                  <a:lnTo>
                    <a:pt x="2298488" y="4801"/>
                  </a:lnTo>
                  <a:lnTo>
                    <a:pt x="2250852" y="0"/>
                  </a:lnTo>
                  <a:close/>
                </a:path>
              </a:pathLst>
            </a:custGeom>
            <a:solidFill>
              <a:srgbClr val="007F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14">
              <a:extLst>
                <a:ext uri="{FF2B5EF4-FFF2-40B4-BE49-F238E27FC236}">
                  <a16:creationId xmlns:a16="http://schemas.microsoft.com/office/drawing/2014/main" id="{DFACB82B-9B38-2E63-E8FA-EBA62BD729D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4157" y="1739655"/>
              <a:ext cx="252966" cy="212946"/>
            </a:xfrm>
            <a:prstGeom prst="rect">
              <a:avLst/>
            </a:prstGeom>
          </p:spPr>
        </p:pic>
        <p:sp>
          <p:nvSpPr>
            <p:cNvPr id="64" name="object 15">
              <a:extLst>
                <a:ext uri="{FF2B5EF4-FFF2-40B4-BE49-F238E27FC236}">
                  <a16:creationId xmlns:a16="http://schemas.microsoft.com/office/drawing/2014/main" id="{9341D9CE-631D-832F-DFB4-65BE01D5725F}"/>
                </a:ext>
              </a:extLst>
            </p:cNvPr>
            <p:cNvSpPr/>
            <p:nvPr/>
          </p:nvSpPr>
          <p:spPr>
            <a:xfrm>
              <a:off x="834148" y="1548529"/>
              <a:ext cx="553085" cy="403860"/>
            </a:xfrm>
            <a:custGeom>
              <a:avLst/>
              <a:gdLst/>
              <a:ahLst/>
              <a:cxnLst/>
              <a:rect l="l" t="t" r="r" b="b"/>
              <a:pathLst>
                <a:path w="553085" h="403860">
                  <a:moveTo>
                    <a:pt x="252971" y="723"/>
                  </a:moveTo>
                  <a:lnTo>
                    <a:pt x="218465" y="723"/>
                  </a:lnTo>
                  <a:lnTo>
                    <a:pt x="218465" y="4533"/>
                  </a:lnTo>
                  <a:lnTo>
                    <a:pt x="218465" y="18503"/>
                  </a:lnTo>
                  <a:lnTo>
                    <a:pt x="218465" y="118833"/>
                  </a:lnTo>
                  <a:lnTo>
                    <a:pt x="146126" y="118833"/>
                  </a:lnTo>
                  <a:lnTo>
                    <a:pt x="146126" y="18503"/>
                  </a:lnTo>
                  <a:lnTo>
                    <a:pt x="111252" y="18503"/>
                  </a:lnTo>
                  <a:lnTo>
                    <a:pt x="111252" y="118833"/>
                  </a:lnTo>
                  <a:lnTo>
                    <a:pt x="34518" y="118833"/>
                  </a:lnTo>
                  <a:lnTo>
                    <a:pt x="34518" y="18503"/>
                  </a:lnTo>
                  <a:lnTo>
                    <a:pt x="34518" y="4533"/>
                  </a:lnTo>
                  <a:lnTo>
                    <a:pt x="0" y="4533"/>
                  </a:lnTo>
                  <a:lnTo>
                    <a:pt x="0" y="18503"/>
                  </a:lnTo>
                  <a:lnTo>
                    <a:pt x="0" y="118833"/>
                  </a:lnTo>
                  <a:lnTo>
                    <a:pt x="0" y="155663"/>
                  </a:lnTo>
                  <a:lnTo>
                    <a:pt x="252971" y="155663"/>
                  </a:lnTo>
                  <a:lnTo>
                    <a:pt x="252971" y="118833"/>
                  </a:lnTo>
                  <a:lnTo>
                    <a:pt x="252971" y="18503"/>
                  </a:lnTo>
                  <a:lnTo>
                    <a:pt x="252971" y="4533"/>
                  </a:lnTo>
                  <a:lnTo>
                    <a:pt x="252971" y="723"/>
                  </a:lnTo>
                  <a:close/>
                </a:path>
                <a:path w="553085" h="403860">
                  <a:moveTo>
                    <a:pt x="552526" y="347980"/>
                  </a:moveTo>
                  <a:lnTo>
                    <a:pt x="390309" y="347980"/>
                  </a:lnTo>
                  <a:lnTo>
                    <a:pt x="390309" y="0"/>
                  </a:lnTo>
                  <a:lnTo>
                    <a:pt x="329984" y="0"/>
                  </a:lnTo>
                  <a:lnTo>
                    <a:pt x="329984" y="347980"/>
                  </a:lnTo>
                  <a:lnTo>
                    <a:pt x="329984" y="403860"/>
                  </a:lnTo>
                  <a:lnTo>
                    <a:pt x="552526" y="403860"/>
                  </a:lnTo>
                  <a:lnTo>
                    <a:pt x="552526" y="347980"/>
                  </a:lnTo>
                  <a:close/>
                </a:path>
              </a:pathLst>
            </a:custGeom>
            <a:solidFill>
              <a:srgbClr val="D3FF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16">
              <a:extLst>
                <a:ext uri="{FF2B5EF4-FFF2-40B4-BE49-F238E27FC236}">
                  <a16:creationId xmlns:a16="http://schemas.microsoft.com/office/drawing/2014/main" id="{F203B62E-18F3-F5C0-B81A-E31CE9271531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85838" y="1550279"/>
              <a:ext cx="96049" cy="168068"/>
            </a:xfrm>
            <a:prstGeom prst="rect">
              <a:avLst/>
            </a:prstGeom>
          </p:spPr>
        </p:pic>
        <p:sp>
          <p:nvSpPr>
            <p:cNvPr id="66" name="object 17">
              <a:extLst>
                <a:ext uri="{FF2B5EF4-FFF2-40B4-BE49-F238E27FC236}">
                  <a16:creationId xmlns:a16="http://schemas.microsoft.com/office/drawing/2014/main" id="{B9160C11-9333-F3FF-3E09-D58C20509921}"/>
                </a:ext>
              </a:extLst>
            </p:cNvPr>
            <p:cNvSpPr/>
            <p:nvPr/>
          </p:nvSpPr>
          <p:spPr>
            <a:xfrm>
              <a:off x="834796" y="1541582"/>
              <a:ext cx="1873885" cy="828040"/>
            </a:xfrm>
            <a:custGeom>
              <a:avLst/>
              <a:gdLst/>
              <a:ahLst/>
              <a:cxnLst/>
              <a:rect l="l" t="t" r="r" b="b"/>
              <a:pathLst>
                <a:path w="1873885" h="828039">
                  <a:moveTo>
                    <a:pt x="290004" y="553427"/>
                  </a:moveTo>
                  <a:lnTo>
                    <a:pt x="265569" y="529170"/>
                  </a:lnTo>
                  <a:lnTo>
                    <a:pt x="236004" y="510755"/>
                  </a:lnTo>
                  <a:lnTo>
                    <a:pt x="202209" y="499046"/>
                  </a:lnTo>
                  <a:lnTo>
                    <a:pt x="165049" y="494957"/>
                  </a:lnTo>
                  <a:lnTo>
                    <a:pt x="120891" y="500900"/>
                  </a:lnTo>
                  <a:lnTo>
                    <a:pt x="81381" y="517677"/>
                  </a:lnTo>
                  <a:lnTo>
                    <a:pt x="48044" y="543699"/>
                  </a:lnTo>
                  <a:lnTo>
                    <a:pt x="22352" y="577392"/>
                  </a:lnTo>
                  <a:lnTo>
                    <a:pt x="5842" y="617156"/>
                  </a:lnTo>
                  <a:lnTo>
                    <a:pt x="0" y="661403"/>
                  </a:lnTo>
                  <a:lnTo>
                    <a:pt x="5842" y="705662"/>
                  </a:lnTo>
                  <a:lnTo>
                    <a:pt x="22352" y="745439"/>
                  </a:lnTo>
                  <a:lnTo>
                    <a:pt x="48044" y="779119"/>
                  </a:lnTo>
                  <a:lnTo>
                    <a:pt x="81381" y="805141"/>
                  </a:lnTo>
                  <a:lnTo>
                    <a:pt x="120891" y="821918"/>
                  </a:lnTo>
                  <a:lnTo>
                    <a:pt x="165049" y="827862"/>
                  </a:lnTo>
                  <a:lnTo>
                    <a:pt x="202209" y="823772"/>
                  </a:lnTo>
                  <a:lnTo>
                    <a:pt x="236004" y="812063"/>
                  </a:lnTo>
                  <a:lnTo>
                    <a:pt x="265569" y="793648"/>
                  </a:lnTo>
                  <a:lnTo>
                    <a:pt x="290004" y="769391"/>
                  </a:lnTo>
                  <a:lnTo>
                    <a:pt x="254165" y="740638"/>
                  </a:lnTo>
                  <a:lnTo>
                    <a:pt x="236601" y="757936"/>
                  </a:lnTo>
                  <a:lnTo>
                    <a:pt x="215493" y="771169"/>
                  </a:lnTo>
                  <a:lnTo>
                    <a:pt x="191566" y="779627"/>
                  </a:lnTo>
                  <a:lnTo>
                    <a:pt x="165519" y="782599"/>
                  </a:lnTo>
                  <a:lnTo>
                    <a:pt x="119189" y="773010"/>
                  </a:lnTo>
                  <a:lnTo>
                    <a:pt x="82118" y="746937"/>
                  </a:lnTo>
                  <a:lnTo>
                    <a:pt x="57492" y="708393"/>
                  </a:lnTo>
                  <a:lnTo>
                    <a:pt x="48577" y="661403"/>
                  </a:lnTo>
                  <a:lnTo>
                    <a:pt x="57569" y="614222"/>
                  </a:lnTo>
                  <a:lnTo>
                    <a:pt x="82283" y="575703"/>
                  </a:lnTo>
                  <a:lnTo>
                    <a:pt x="119392" y="549744"/>
                  </a:lnTo>
                  <a:lnTo>
                    <a:pt x="165519" y="540232"/>
                  </a:lnTo>
                  <a:lnTo>
                    <a:pt x="191566" y="543140"/>
                  </a:lnTo>
                  <a:lnTo>
                    <a:pt x="215493" y="551484"/>
                  </a:lnTo>
                  <a:lnTo>
                    <a:pt x="236601" y="564692"/>
                  </a:lnTo>
                  <a:lnTo>
                    <a:pt x="254165" y="582180"/>
                  </a:lnTo>
                  <a:lnTo>
                    <a:pt x="290004" y="553427"/>
                  </a:lnTo>
                  <a:close/>
                </a:path>
                <a:path w="1873885" h="828039">
                  <a:moveTo>
                    <a:pt x="586625" y="498259"/>
                  </a:moveTo>
                  <a:lnTo>
                    <a:pt x="538060" y="498259"/>
                  </a:lnTo>
                  <a:lnTo>
                    <a:pt x="538060" y="709980"/>
                  </a:lnTo>
                  <a:lnTo>
                    <a:pt x="532231" y="741984"/>
                  </a:lnTo>
                  <a:lnTo>
                    <a:pt x="516547" y="764146"/>
                  </a:lnTo>
                  <a:lnTo>
                    <a:pt x="493699" y="777024"/>
                  </a:lnTo>
                  <a:lnTo>
                    <a:pt x="466382" y="781177"/>
                  </a:lnTo>
                  <a:lnTo>
                    <a:pt x="439140" y="777024"/>
                  </a:lnTo>
                  <a:lnTo>
                    <a:pt x="416458" y="764146"/>
                  </a:lnTo>
                  <a:lnTo>
                    <a:pt x="400926" y="741984"/>
                  </a:lnTo>
                  <a:lnTo>
                    <a:pt x="395173" y="709980"/>
                  </a:lnTo>
                  <a:lnTo>
                    <a:pt x="395173" y="498259"/>
                  </a:lnTo>
                  <a:lnTo>
                    <a:pt x="346608" y="498259"/>
                  </a:lnTo>
                  <a:lnTo>
                    <a:pt x="346608" y="710450"/>
                  </a:lnTo>
                  <a:lnTo>
                    <a:pt x="356235" y="760222"/>
                  </a:lnTo>
                  <a:lnTo>
                    <a:pt x="382270" y="797090"/>
                  </a:lnTo>
                  <a:lnTo>
                    <a:pt x="420408" y="819988"/>
                  </a:lnTo>
                  <a:lnTo>
                    <a:pt x="466382" y="827862"/>
                  </a:lnTo>
                  <a:lnTo>
                    <a:pt x="512419" y="819988"/>
                  </a:lnTo>
                  <a:lnTo>
                    <a:pt x="550722" y="797090"/>
                  </a:lnTo>
                  <a:lnTo>
                    <a:pt x="576922" y="760222"/>
                  </a:lnTo>
                  <a:lnTo>
                    <a:pt x="586625" y="710450"/>
                  </a:lnTo>
                  <a:lnTo>
                    <a:pt x="586625" y="498259"/>
                  </a:lnTo>
                  <a:close/>
                </a:path>
                <a:path w="1873885" h="828039">
                  <a:moveTo>
                    <a:pt x="820064" y="778929"/>
                  </a:moveTo>
                  <a:lnTo>
                    <a:pt x="689457" y="778929"/>
                  </a:lnTo>
                  <a:lnTo>
                    <a:pt x="689457" y="498259"/>
                  </a:lnTo>
                  <a:lnTo>
                    <a:pt x="640880" y="498259"/>
                  </a:lnTo>
                  <a:lnTo>
                    <a:pt x="640880" y="778929"/>
                  </a:lnTo>
                  <a:lnTo>
                    <a:pt x="640880" y="823379"/>
                  </a:lnTo>
                  <a:lnTo>
                    <a:pt x="820064" y="823379"/>
                  </a:lnTo>
                  <a:lnTo>
                    <a:pt x="820064" y="778929"/>
                  </a:lnTo>
                  <a:close/>
                </a:path>
                <a:path w="1873885" h="828039">
                  <a:moveTo>
                    <a:pt x="995870" y="408190"/>
                  </a:moveTo>
                  <a:lnTo>
                    <a:pt x="957414" y="306285"/>
                  </a:lnTo>
                  <a:lnTo>
                    <a:pt x="937526" y="253568"/>
                  </a:lnTo>
                  <a:lnTo>
                    <a:pt x="875220" y="88468"/>
                  </a:lnTo>
                  <a:lnTo>
                    <a:pt x="875220" y="253568"/>
                  </a:lnTo>
                  <a:lnTo>
                    <a:pt x="746379" y="253568"/>
                  </a:lnTo>
                  <a:lnTo>
                    <a:pt x="810806" y="79641"/>
                  </a:lnTo>
                  <a:lnTo>
                    <a:pt x="875220" y="253568"/>
                  </a:lnTo>
                  <a:lnTo>
                    <a:pt x="875220" y="88468"/>
                  </a:lnTo>
                  <a:lnTo>
                    <a:pt x="871893" y="79641"/>
                  </a:lnTo>
                  <a:lnTo>
                    <a:pt x="843597" y="4673"/>
                  </a:lnTo>
                  <a:lnTo>
                    <a:pt x="779170" y="4673"/>
                  </a:lnTo>
                  <a:lnTo>
                    <a:pt x="626325" y="408190"/>
                  </a:lnTo>
                  <a:lnTo>
                    <a:pt x="689571" y="408190"/>
                  </a:lnTo>
                  <a:lnTo>
                    <a:pt x="727062" y="306285"/>
                  </a:lnTo>
                  <a:lnTo>
                    <a:pt x="894549" y="306285"/>
                  </a:lnTo>
                  <a:lnTo>
                    <a:pt x="932611" y="408190"/>
                  </a:lnTo>
                  <a:lnTo>
                    <a:pt x="995870" y="408190"/>
                  </a:lnTo>
                  <a:close/>
                </a:path>
                <a:path w="1873885" h="828039">
                  <a:moveTo>
                    <a:pt x="1049553" y="498132"/>
                  </a:moveTo>
                  <a:lnTo>
                    <a:pt x="807656" y="498132"/>
                  </a:lnTo>
                  <a:lnTo>
                    <a:pt x="807656" y="542582"/>
                  </a:lnTo>
                  <a:lnTo>
                    <a:pt x="904328" y="542582"/>
                  </a:lnTo>
                  <a:lnTo>
                    <a:pt x="904328" y="823252"/>
                  </a:lnTo>
                  <a:lnTo>
                    <a:pt x="952893" y="823252"/>
                  </a:lnTo>
                  <a:lnTo>
                    <a:pt x="952893" y="542582"/>
                  </a:lnTo>
                  <a:lnTo>
                    <a:pt x="1049553" y="542582"/>
                  </a:lnTo>
                  <a:lnTo>
                    <a:pt x="1049553" y="498132"/>
                  </a:lnTo>
                  <a:close/>
                </a:path>
                <a:path w="1873885" h="828039">
                  <a:moveTo>
                    <a:pt x="1339100" y="498259"/>
                  </a:moveTo>
                  <a:lnTo>
                    <a:pt x="1290535" y="498259"/>
                  </a:lnTo>
                  <a:lnTo>
                    <a:pt x="1290535" y="709980"/>
                  </a:lnTo>
                  <a:lnTo>
                    <a:pt x="1284706" y="741984"/>
                  </a:lnTo>
                  <a:lnTo>
                    <a:pt x="1269022" y="764146"/>
                  </a:lnTo>
                  <a:lnTo>
                    <a:pt x="1246174" y="777024"/>
                  </a:lnTo>
                  <a:lnTo>
                    <a:pt x="1218857" y="781177"/>
                  </a:lnTo>
                  <a:lnTo>
                    <a:pt x="1191615" y="777024"/>
                  </a:lnTo>
                  <a:lnTo>
                    <a:pt x="1168933" y="764146"/>
                  </a:lnTo>
                  <a:lnTo>
                    <a:pt x="1153414" y="741984"/>
                  </a:lnTo>
                  <a:lnTo>
                    <a:pt x="1147660" y="709980"/>
                  </a:lnTo>
                  <a:lnTo>
                    <a:pt x="1147660" y="498259"/>
                  </a:lnTo>
                  <a:lnTo>
                    <a:pt x="1099083" y="498259"/>
                  </a:lnTo>
                  <a:lnTo>
                    <a:pt x="1099083" y="710450"/>
                  </a:lnTo>
                  <a:lnTo>
                    <a:pt x="1108710" y="760222"/>
                  </a:lnTo>
                  <a:lnTo>
                    <a:pt x="1134745" y="797090"/>
                  </a:lnTo>
                  <a:lnTo>
                    <a:pt x="1172895" y="819988"/>
                  </a:lnTo>
                  <a:lnTo>
                    <a:pt x="1218857" y="827862"/>
                  </a:lnTo>
                  <a:lnTo>
                    <a:pt x="1264894" y="819988"/>
                  </a:lnTo>
                  <a:lnTo>
                    <a:pt x="1303197" y="797090"/>
                  </a:lnTo>
                  <a:lnTo>
                    <a:pt x="1329397" y="760222"/>
                  </a:lnTo>
                  <a:lnTo>
                    <a:pt x="1339100" y="710450"/>
                  </a:lnTo>
                  <a:lnTo>
                    <a:pt x="1339100" y="498259"/>
                  </a:lnTo>
                  <a:close/>
                </a:path>
                <a:path w="1873885" h="828039">
                  <a:moveTo>
                    <a:pt x="1388668" y="203796"/>
                  </a:moveTo>
                  <a:lnTo>
                    <a:pt x="1206525" y="203796"/>
                  </a:lnTo>
                  <a:lnTo>
                    <a:pt x="1206525" y="255333"/>
                  </a:lnTo>
                  <a:lnTo>
                    <a:pt x="1322489" y="255333"/>
                  </a:lnTo>
                  <a:lnTo>
                    <a:pt x="1322489" y="258851"/>
                  </a:lnTo>
                  <a:lnTo>
                    <a:pt x="1307350" y="303796"/>
                  </a:lnTo>
                  <a:lnTo>
                    <a:pt x="1280248" y="333146"/>
                  </a:lnTo>
                  <a:lnTo>
                    <a:pt x="1242504" y="351840"/>
                  </a:lnTo>
                  <a:lnTo>
                    <a:pt x="1196581" y="358406"/>
                  </a:lnTo>
                  <a:lnTo>
                    <a:pt x="1150340" y="350621"/>
                  </a:lnTo>
                  <a:lnTo>
                    <a:pt x="1110703" y="329006"/>
                  </a:lnTo>
                  <a:lnTo>
                    <a:pt x="1079779" y="296164"/>
                  </a:lnTo>
                  <a:lnTo>
                    <a:pt x="1059675" y="254736"/>
                  </a:lnTo>
                  <a:lnTo>
                    <a:pt x="1052512" y="207314"/>
                  </a:lnTo>
                  <a:lnTo>
                    <a:pt x="1059675" y="159600"/>
                  </a:lnTo>
                  <a:lnTo>
                    <a:pt x="1079779" y="117995"/>
                  </a:lnTo>
                  <a:lnTo>
                    <a:pt x="1110703" y="85064"/>
                  </a:lnTo>
                  <a:lnTo>
                    <a:pt x="1150340" y="63423"/>
                  </a:lnTo>
                  <a:lnTo>
                    <a:pt x="1196581" y="55626"/>
                  </a:lnTo>
                  <a:lnTo>
                    <a:pt x="1224038" y="58369"/>
                  </a:lnTo>
                  <a:lnTo>
                    <a:pt x="1249794" y="66167"/>
                  </a:lnTo>
                  <a:lnTo>
                    <a:pt x="1273251" y="78359"/>
                  </a:lnTo>
                  <a:lnTo>
                    <a:pt x="1293799" y="94272"/>
                  </a:lnTo>
                  <a:lnTo>
                    <a:pt x="1335963" y="55626"/>
                  </a:lnTo>
                  <a:lnTo>
                    <a:pt x="1307096" y="32359"/>
                  </a:lnTo>
                  <a:lnTo>
                    <a:pt x="1273733" y="14859"/>
                  </a:lnTo>
                  <a:lnTo>
                    <a:pt x="1236637" y="3835"/>
                  </a:lnTo>
                  <a:lnTo>
                    <a:pt x="1196581" y="0"/>
                  </a:lnTo>
                  <a:lnTo>
                    <a:pt x="1149121" y="5461"/>
                  </a:lnTo>
                  <a:lnTo>
                    <a:pt x="1105865" y="21018"/>
                  </a:lnTo>
                  <a:lnTo>
                    <a:pt x="1067943" y="45453"/>
                  </a:lnTo>
                  <a:lnTo>
                    <a:pt x="1036497" y="77520"/>
                  </a:lnTo>
                  <a:lnTo>
                    <a:pt x="1012634" y="116014"/>
                  </a:lnTo>
                  <a:lnTo>
                    <a:pt x="997483" y="159689"/>
                  </a:lnTo>
                  <a:lnTo>
                    <a:pt x="992187" y="207314"/>
                  </a:lnTo>
                  <a:lnTo>
                    <a:pt x="997483" y="254723"/>
                  </a:lnTo>
                  <a:lnTo>
                    <a:pt x="1012634" y="298234"/>
                  </a:lnTo>
                  <a:lnTo>
                    <a:pt x="1036497" y="336626"/>
                  </a:lnTo>
                  <a:lnTo>
                    <a:pt x="1067943" y="368630"/>
                  </a:lnTo>
                  <a:lnTo>
                    <a:pt x="1105865" y="393026"/>
                  </a:lnTo>
                  <a:lnTo>
                    <a:pt x="1149121" y="408584"/>
                  </a:lnTo>
                  <a:lnTo>
                    <a:pt x="1196581" y="414032"/>
                  </a:lnTo>
                  <a:lnTo>
                    <a:pt x="1243736" y="409917"/>
                  </a:lnTo>
                  <a:lnTo>
                    <a:pt x="1285367" y="397459"/>
                  </a:lnTo>
                  <a:lnTo>
                    <a:pt x="1320863" y="376466"/>
                  </a:lnTo>
                  <a:lnTo>
                    <a:pt x="1349578" y="346786"/>
                  </a:lnTo>
                  <a:lnTo>
                    <a:pt x="1370876" y="308229"/>
                  </a:lnTo>
                  <a:lnTo>
                    <a:pt x="1384109" y="260629"/>
                  </a:lnTo>
                  <a:lnTo>
                    <a:pt x="1388668" y="203796"/>
                  </a:lnTo>
                  <a:close/>
                </a:path>
                <a:path w="1873885" h="828039">
                  <a:moveTo>
                    <a:pt x="1625041" y="823137"/>
                  </a:moveTo>
                  <a:lnTo>
                    <a:pt x="1539417" y="701967"/>
                  </a:lnTo>
                  <a:lnTo>
                    <a:pt x="1538744" y="701014"/>
                  </a:lnTo>
                  <a:lnTo>
                    <a:pt x="1577047" y="688784"/>
                  </a:lnTo>
                  <a:lnTo>
                    <a:pt x="1602930" y="665708"/>
                  </a:lnTo>
                  <a:lnTo>
                    <a:pt x="1605915" y="659523"/>
                  </a:lnTo>
                  <a:lnTo>
                    <a:pt x="1617586" y="635304"/>
                  </a:lnTo>
                  <a:lnTo>
                    <a:pt x="1622209" y="601052"/>
                  </a:lnTo>
                  <a:lnTo>
                    <a:pt x="1616608" y="563308"/>
                  </a:lnTo>
                  <a:lnTo>
                    <a:pt x="1605483" y="542582"/>
                  </a:lnTo>
                  <a:lnTo>
                    <a:pt x="1598930" y="530377"/>
                  </a:lnTo>
                  <a:lnTo>
                    <a:pt x="1573631" y="511390"/>
                  </a:lnTo>
                  <a:lnTo>
                    <a:pt x="1573631" y="601052"/>
                  </a:lnTo>
                  <a:lnTo>
                    <a:pt x="1570062" y="624713"/>
                  </a:lnTo>
                  <a:lnTo>
                    <a:pt x="1558848" y="643191"/>
                  </a:lnTo>
                  <a:lnTo>
                    <a:pt x="1539227" y="655231"/>
                  </a:lnTo>
                  <a:lnTo>
                    <a:pt x="1510449" y="659523"/>
                  </a:lnTo>
                  <a:lnTo>
                    <a:pt x="1446796" y="659523"/>
                  </a:lnTo>
                  <a:lnTo>
                    <a:pt x="1446796" y="542582"/>
                  </a:lnTo>
                  <a:lnTo>
                    <a:pt x="1521777" y="542582"/>
                  </a:lnTo>
                  <a:lnTo>
                    <a:pt x="1543202" y="546950"/>
                  </a:lnTo>
                  <a:lnTo>
                    <a:pt x="1559547" y="559092"/>
                  </a:lnTo>
                  <a:lnTo>
                    <a:pt x="1569974" y="577596"/>
                  </a:lnTo>
                  <a:lnTo>
                    <a:pt x="1573631" y="601052"/>
                  </a:lnTo>
                  <a:lnTo>
                    <a:pt x="1573631" y="511390"/>
                  </a:lnTo>
                  <a:lnTo>
                    <a:pt x="1567903" y="507085"/>
                  </a:lnTo>
                  <a:lnTo>
                    <a:pt x="1522247" y="498246"/>
                  </a:lnTo>
                  <a:lnTo>
                    <a:pt x="1398231" y="498246"/>
                  </a:lnTo>
                  <a:lnTo>
                    <a:pt x="1398231" y="823137"/>
                  </a:lnTo>
                  <a:lnTo>
                    <a:pt x="1446796" y="823137"/>
                  </a:lnTo>
                  <a:lnTo>
                    <a:pt x="1446796" y="701967"/>
                  </a:lnTo>
                  <a:lnTo>
                    <a:pt x="1484045" y="701967"/>
                  </a:lnTo>
                  <a:lnTo>
                    <a:pt x="1567040" y="823137"/>
                  </a:lnTo>
                  <a:lnTo>
                    <a:pt x="1625041" y="823137"/>
                  </a:lnTo>
                  <a:close/>
                </a:path>
                <a:path w="1873885" h="828039">
                  <a:moveTo>
                    <a:pt x="1736382" y="408190"/>
                  </a:moveTo>
                  <a:lnTo>
                    <a:pt x="1630032" y="257683"/>
                  </a:lnTo>
                  <a:lnTo>
                    <a:pt x="1629206" y="256501"/>
                  </a:lnTo>
                  <a:lnTo>
                    <a:pt x="1676781" y="241300"/>
                  </a:lnTo>
                  <a:lnTo>
                    <a:pt x="1708924" y="212648"/>
                  </a:lnTo>
                  <a:lnTo>
                    <a:pt x="1712633" y="204965"/>
                  </a:lnTo>
                  <a:lnTo>
                    <a:pt x="1727136" y="174891"/>
                  </a:lnTo>
                  <a:lnTo>
                    <a:pt x="1732864" y="132346"/>
                  </a:lnTo>
                  <a:lnTo>
                    <a:pt x="1725904" y="85471"/>
                  </a:lnTo>
                  <a:lnTo>
                    <a:pt x="1712087" y="59728"/>
                  </a:lnTo>
                  <a:lnTo>
                    <a:pt x="1703946" y="44577"/>
                  </a:lnTo>
                  <a:lnTo>
                    <a:pt x="1672551" y="21005"/>
                  </a:lnTo>
                  <a:lnTo>
                    <a:pt x="1672551" y="132346"/>
                  </a:lnTo>
                  <a:lnTo>
                    <a:pt x="1668106" y="161734"/>
                  </a:lnTo>
                  <a:lnTo>
                    <a:pt x="1654175" y="184696"/>
                  </a:lnTo>
                  <a:lnTo>
                    <a:pt x="1629803" y="199631"/>
                  </a:lnTo>
                  <a:lnTo>
                    <a:pt x="1594065" y="204965"/>
                  </a:lnTo>
                  <a:lnTo>
                    <a:pt x="1515008" y="204965"/>
                  </a:lnTo>
                  <a:lnTo>
                    <a:pt x="1515008" y="59728"/>
                  </a:lnTo>
                  <a:lnTo>
                    <a:pt x="1608124" y="59728"/>
                  </a:lnTo>
                  <a:lnTo>
                    <a:pt x="1634744" y="65138"/>
                  </a:lnTo>
                  <a:lnTo>
                    <a:pt x="1655051" y="80225"/>
                  </a:lnTo>
                  <a:lnTo>
                    <a:pt x="1668005" y="103212"/>
                  </a:lnTo>
                  <a:lnTo>
                    <a:pt x="1672551" y="132346"/>
                  </a:lnTo>
                  <a:lnTo>
                    <a:pt x="1672551" y="21005"/>
                  </a:lnTo>
                  <a:lnTo>
                    <a:pt x="1665414" y="15646"/>
                  </a:lnTo>
                  <a:lnTo>
                    <a:pt x="1608709" y="4673"/>
                  </a:lnTo>
                  <a:lnTo>
                    <a:pt x="1454683" y="4673"/>
                  </a:lnTo>
                  <a:lnTo>
                    <a:pt x="1454683" y="408190"/>
                  </a:lnTo>
                  <a:lnTo>
                    <a:pt x="1515008" y="408190"/>
                  </a:lnTo>
                  <a:lnTo>
                    <a:pt x="1515008" y="257683"/>
                  </a:lnTo>
                  <a:lnTo>
                    <a:pt x="1561274" y="257683"/>
                  </a:lnTo>
                  <a:lnTo>
                    <a:pt x="1664347" y="408190"/>
                  </a:lnTo>
                  <a:lnTo>
                    <a:pt x="1736382" y="408190"/>
                  </a:lnTo>
                  <a:close/>
                </a:path>
                <a:path w="1873885" h="828039">
                  <a:moveTo>
                    <a:pt x="1873250" y="4673"/>
                  </a:moveTo>
                  <a:lnTo>
                    <a:pt x="1812925" y="4673"/>
                  </a:lnTo>
                  <a:lnTo>
                    <a:pt x="1812925" y="408190"/>
                  </a:lnTo>
                  <a:lnTo>
                    <a:pt x="1873250" y="408190"/>
                  </a:lnTo>
                  <a:lnTo>
                    <a:pt x="1873250" y="4673"/>
                  </a:lnTo>
                  <a:close/>
                </a:path>
                <a:path w="1873885" h="828039">
                  <a:moveTo>
                    <a:pt x="1873504" y="778827"/>
                  </a:moveTo>
                  <a:lnTo>
                    <a:pt x="1729905" y="778827"/>
                  </a:lnTo>
                  <a:lnTo>
                    <a:pt x="1729905" y="686117"/>
                  </a:lnTo>
                  <a:lnTo>
                    <a:pt x="1857679" y="686117"/>
                  </a:lnTo>
                  <a:lnTo>
                    <a:pt x="1857679" y="641667"/>
                  </a:lnTo>
                  <a:lnTo>
                    <a:pt x="1729905" y="641667"/>
                  </a:lnTo>
                  <a:lnTo>
                    <a:pt x="1729905" y="542607"/>
                  </a:lnTo>
                  <a:lnTo>
                    <a:pt x="1873224" y="542607"/>
                  </a:lnTo>
                  <a:lnTo>
                    <a:pt x="1873224" y="498157"/>
                  </a:lnTo>
                  <a:lnTo>
                    <a:pt x="1681797" y="498157"/>
                  </a:lnTo>
                  <a:lnTo>
                    <a:pt x="1681797" y="542607"/>
                  </a:lnTo>
                  <a:lnTo>
                    <a:pt x="1681797" y="641667"/>
                  </a:lnTo>
                  <a:lnTo>
                    <a:pt x="1681797" y="686117"/>
                  </a:lnTo>
                  <a:lnTo>
                    <a:pt x="1681797" y="778827"/>
                  </a:lnTo>
                  <a:lnTo>
                    <a:pt x="1681797" y="823277"/>
                  </a:lnTo>
                  <a:lnTo>
                    <a:pt x="1873504" y="823277"/>
                  </a:lnTo>
                  <a:lnTo>
                    <a:pt x="1873504" y="77882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18">
              <a:extLst>
                <a:ext uri="{FF2B5EF4-FFF2-40B4-BE49-F238E27FC236}">
                  <a16:creationId xmlns:a16="http://schemas.microsoft.com/office/drawing/2014/main" id="{D4B0EA94-56FA-020B-C582-A298B7E324B9}"/>
                </a:ext>
              </a:extLst>
            </p:cNvPr>
            <p:cNvSpPr/>
            <p:nvPr/>
          </p:nvSpPr>
          <p:spPr>
            <a:xfrm>
              <a:off x="835520" y="733291"/>
              <a:ext cx="1871980" cy="446405"/>
            </a:xfrm>
            <a:custGeom>
              <a:avLst/>
              <a:gdLst/>
              <a:ahLst/>
              <a:cxnLst/>
              <a:rect l="l" t="t" r="r" b="b"/>
              <a:pathLst>
                <a:path w="1871980" h="446405">
                  <a:moveTo>
                    <a:pt x="298958" y="313829"/>
                  </a:moveTo>
                  <a:lnTo>
                    <a:pt x="290690" y="270814"/>
                  </a:lnTo>
                  <a:lnTo>
                    <a:pt x="267055" y="236474"/>
                  </a:lnTo>
                  <a:lnTo>
                    <a:pt x="229819" y="210591"/>
                  </a:lnTo>
                  <a:lnTo>
                    <a:pt x="180746" y="192938"/>
                  </a:lnTo>
                  <a:lnTo>
                    <a:pt x="126339" y="179158"/>
                  </a:lnTo>
                  <a:lnTo>
                    <a:pt x="94195" y="166471"/>
                  </a:lnTo>
                  <a:lnTo>
                    <a:pt x="76530" y="150977"/>
                  </a:lnTo>
                  <a:lnTo>
                    <a:pt x="69075" y="135470"/>
                  </a:lnTo>
                  <a:lnTo>
                    <a:pt x="67551" y="122783"/>
                  </a:lnTo>
                  <a:lnTo>
                    <a:pt x="73850" y="96139"/>
                  </a:lnTo>
                  <a:lnTo>
                    <a:pt x="90766" y="76034"/>
                  </a:lnTo>
                  <a:lnTo>
                    <a:pt x="115303" y="63309"/>
                  </a:lnTo>
                  <a:lnTo>
                    <a:pt x="144475" y="58877"/>
                  </a:lnTo>
                  <a:lnTo>
                    <a:pt x="175133" y="63830"/>
                  </a:lnTo>
                  <a:lnTo>
                    <a:pt x="199275" y="77749"/>
                  </a:lnTo>
                  <a:lnTo>
                    <a:pt x="215099" y="99314"/>
                  </a:lnTo>
                  <a:lnTo>
                    <a:pt x="220776" y="127165"/>
                  </a:lnTo>
                  <a:lnTo>
                    <a:pt x="284568" y="127165"/>
                  </a:lnTo>
                  <a:lnTo>
                    <a:pt x="277634" y="83870"/>
                  </a:lnTo>
                  <a:lnTo>
                    <a:pt x="258254" y="48577"/>
                  </a:lnTo>
                  <a:lnTo>
                    <a:pt x="228511" y="22212"/>
                  </a:lnTo>
                  <a:lnTo>
                    <a:pt x="190500" y="5715"/>
                  </a:lnTo>
                  <a:lnTo>
                    <a:pt x="146354" y="0"/>
                  </a:lnTo>
                  <a:lnTo>
                    <a:pt x="102158" y="5626"/>
                  </a:lnTo>
                  <a:lnTo>
                    <a:pt x="62979" y="21831"/>
                  </a:lnTo>
                  <a:lnTo>
                    <a:pt x="31572" y="47625"/>
                  </a:lnTo>
                  <a:lnTo>
                    <a:pt x="10693" y="82029"/>
                  </a:lnTo>
                  <a:lnTo>
                    <a:pt x="3124" y="124028"/>
                  </a:lnTo>
                  <a:lnTo>
                    <a:pt x="6908" y="153555"/>
                  </a:lnTo>
                  <a:lnTo>
                    <a:pt x="22123" y="185420"/>
                  </a:lnTo>
                  <a:lnTo>
                    <a:pt x="54571" y="214934"/>
                  </a:lnTo>
                  <a:lnTo>
                    <a:pt x="110070" y="237413"/>
                  </a:lnTo>
                  <a:lnTo>
                    <a:pt x="165112" y="251193"/>
                  </a:lnTo>
                  <a:lnTo>
                    <a:pt x="190741" y="260070"/>
                  </a:lnTo>
                  <a:lnTo>
                    <a:pt x="212953" y="273278"/>
                  </a:lnTo>
                  <a:lnTo>
                    <a:pt x="228612" y="291896"/>
                  </a:lnTo>
                  <a:lnTo>
                    <a:pt x="234530" y="316966"/>
                  </a:lnTo>
                  <a:lnTo>
                    <a:pt x="229044" y="342506"/>
                  </a:lnTo>
                  <a:lnTo>
                    <a:pt x="213118" y="363867"/>
                  </a:lnTo>
                  <a:lnTo>
                    <a:pt x="187566" y="378548"/>
                  </a:lnTo>
                  <a:lnTo>
                    <a:pt x="153225" y="383997"/>
                  </a:lnTo>
                  <a:lnTo>
                    <a:pt x="116738" y="377850"/>
                  </a:lnTo>
                  <a:lnTo>
                    <a:pt x="88811" y="361530"/>
                  </a:lnTo>
                  <a:lnTo>
                    <a:pt x="70726" y="338277"/>
                  </a:lnTo>
                  <a:lnTo>
                    <a:pt x="63792" y="311327"/>
                  </a:lnTo>
                  <a:lnTo>
                    <a:pt x="0" y="311327"/>
                  </a:lnTo>
                  <a:lnTo>
                    <a:pt x="7112" y="351713"/>
                  </a:lnTo>
                  <a:lnTo>
                    <a:pt x="27457" y="387680"/>
                  </a:lnTo>
                  <a:lnTo>
                    <a:pt x="59575" y="416598"/>
                  </a:lnTo>
                  <a:lnTo>
                    <a:pt x="101993" y="435876"/>
                  </a:lnTo>
                  <a:lnTo>
                    <a:pt x="153225" y="442874"/>
                  </a:lnTo>
                  <a:lnTo>
                    <a:pt x="201764" y="436372"/>
                  </a:lnTo>
                  <a:lnTo>
                    <a:pt x="242074" y="418198"/>
                  </a:lnTo>
                  <a:lnTo>
                    <a:pt x="272694" y="390385"/>
                  </a:lnTo>
                  <a:lnTo>
                    <a:pt x="292138" y="354914"/>
                  </a:lnTo>
                  <a:lnTo>
                    <a:pt x="298958" y="313829"/>
                  </a:lnTo>
                  <a:close/>
                </a:path>
                <a:path w="1871980" h="446405">
                  <a:moveTo>
                    <a:pt x="718019" y="436613"/>
                  </a:moveTo>
                  <a:lnTo>
                    <a:pt x="676948" y="327621"/>
                  </a:lnTo>
                  <a:lnTo>
                    <a:pt x="655713" y="271246"/>
                  </a:lnTo>
                  <a:lnTo>
                    <a:pt x="589191" y="94665"/>
                  </a:lnTo>
                  <a:lnTo>
                    <a:pt x="589191" y="271246"/>
                  </a:lnTo>
                  <a:lnTo>
                    <a:pt x="451586" y="271246"/>
                  </a:lnTo>
                  <a:lnTo>
                    <a:pt x="520382" y="85191"/>
                  </a:lnTo>
                  <a:lnTo>
                    <a:pt x="589191" y="271246"/>
                  </a:lnTo>
                  <a:lnTo>
                    <a:pt x="589191" y="94665"/>
                  </a:lnTo>
                  <a:lnTo>
                    <a:pt x="585622" y="85191"/>
                  </a:lnTo>
                  <a:lnTo>
                    <a:pt x="555409" y="5003"/>
                  </a:lnTo>
                  <a:lnTo>
                    <a:pt x="486613" y="5003"/>
                  </a:lnTo>
                  <a:lnTo>
                    <a:pt x="323367" y="436613"/>
                  </a:lnTo>
                  <a:lnTo>
                    <a:pt x="390918" y="436613"/>
                  </a:lnTo>
                  <a:lnTo>
                    <a:pt x="430949" y="327621"/>
                  </a:lnTo>
                  <a:lnTo>
                    <a:pt x="609828" y="327621"/>
                  </a:lnTo>
                  <a:lnTo>
                    <a:pt x="650468" y="436613"/>
                  </a:lnTo>
                  <a:lnTo>
                    <a:pt x="718019" y="436613"/>
                  </a:lnTo>
                  <a:close/>
                </a:path>
                <a:path w="1871980" h="446405">
                  <a:moveTo>
                    <a:pt x="1013866" y="377126"/>
                  </a:moveTo>
                  <a:lnTo>
                    <a:pt x="840625" y="377126"/>
                  </a:lnTo>
                  <a:lnTo>
                    <a:pt x="840625" y="5016"/>
                  </a:lnTo>
                  <a:lnTo>
                    <a:pt x="776211" y="5016"/>
                  </a:lnTo>
                  <a:lnTo>
                    <a:pt x="776211" y="377126"/>
                  </a:lnTo>
                  <a:lnTo>
                    <a:pt x="776211" y="436816"/>
                  </a:lnTo>
                  <a:lnTo>
                    <a:pt x="1013866" y="436816"/>
                  </a:lnTo>
                  <a:lnTo>
                    <a:pt x="1013866" y="377126"/>
                  </a:lnTo>
                  <a:close/>
                </a:path>
                <a:path w="1871980" h="446405">
                  <a:moveTo>
                    <a:pt x="1491678" y="225196"/>
                  </a:moveTo>
                  <a:lnTo>
                    <a:pt x="1487436" y="183286"/>
                  </a:lnTo>
                  <a:lnTo>
                    <a:pt x="1487170" y="180746"/>
                  </a:lnTo>
                  <a:lnTo>
                    <a:pt x="1484820" y="173126"/>
                  </a:lnTo>
                  <a:lnTo>
                    <a:pt x="1483258" y="168046"/>
                  </a:lnTo>
                  <a:lnTo>
                    <a:pt x="1461058" y="168046"/>
                  </a:lnTo>
                  <a:lnTo>
                    <a:pt x="1461058" y="225196"/>
                  </a:lnTo>
                  <a:lnTo>
                    <a:pt x="1455547" y="270916"/>
                  </a:lnTo>
                  <a:lnTo>
                    <a:pt x="1439849" y="311556"/>
                  </a:lnTo>
                  <a:lnTo>
                    <a:pt x="1415262" y="348386"/>
                  </a:lnTo>
                  <a:lnTo>
                    <a:pt x="1383055" y="378866"/>
                  </a:lnTo>
                  <a:lnTo>
                    <a:pt x="1344510" y="400456"/>
                  </a:lnTo>
                  <a:lnTo>
                    <a:pt x="1300911" y="413156"/>
                  </a:lnTo>
                  <a:lnTo>
                    <a:pt x="1285633" y="399186"/>
                  </a:lnTo>
                  <a:lnTo>
                    <a:pt x="1284249" y="397916"/>
                  </a:lnTo>
                  <a:lnTo>
                    <a:pt x="1279994" y="395376"/>
                  </a:lnTo>
                  <a:lnTo>
                    <a:pt x="1277708" y="394017"/>
                  </a:lnTo>
                  <a:lnTo>
                    <a:pt x="1277708" y="415696"/>
                  </a:lnTo>
                  <a:lnTo>
                    <a:pt x="1253502" y="415696"/>
                  </a:lnTo>
                  <a:lnTo>
                    <a:pt x="1236916" y="413156"/>
                  </a:lnTo>
                  <a:lnTo>
                    <a:pt x="1220597" y="409346"/>
                  </a:lnTo>
                  <a:lnTo>
                    <a:pt x="1204620" y="404266"/>
                  </a:lnTo>
                  <a:lnTo>
                    <a:pt x="1215555" y="400456"/>
                  </a:lnTo>
                  <a:lnTo>
                    <a:pt x="1228979" y="399186"/>
                  </a:lnTo>
                  <a:lnTo>
                    <a:pt x="1244155" y="399186"/>
                  </a:lnTo>
                  <a:lnTo>
                    <a:pt x="1260335" y="404266"/>
                  </a:lnTo>
                  <a:lnTo>
                    <a:pt x="1260970" y="405536"/>
                  </a:lnTo>
                  <a:lnTo>
                    <a:pt x="1263154" y="405536"/>
                  </a:lnTo>
                  <a:lnTo>
                    <a:pt x="1266342" y="408076"/>
                  </a:lnTo>
                  <a:lnTo>
                    <a:pt x="1267968" y="408076"/>
                  </a:lnTo>
                  <a:lnTo>
                    <a:pt x="1268247" y="409346"/>
                  </a:lnTo>
                  <a:lnTo>
                    <a:pt x="1270050" y="410616"/>
                  </a:lnTo>
                  <a:lnTo>
                    <a:pt x="1271587" y="410616"/>
                  </a:lnTo>
                  <a:lnTo>
                    <a:pt x="1273378" y="411886"/>
                  </a:lnTo>
                  <a:lnTo>
                    <a:pt x="1273632" y="413156"/>
                  </a:lnTo>
                  <a:lnTo>
                    <a:pt x="1275168" y="414426"/>
                  </a:lnTo>
                  <a:lnTo>
                    <a:pt x="1276438" y="414426"/>
                  </a:lnTo>
                  <a:lnTo>
                    <a:pt x="1277708" y="415696"/>
                  </a:lnTo>
                  <a:lnTo>
                    <a:pt x="1277708" y="394017"/>
                  </a:lnTo>
                  <a:lnTo>
                    <a:pt x="1267206" y="387756"/>
                  </a:lnTo>
                  <a:lnTo>
                    <a:pt x="1250340" y="382676"/>
                  </a:lnTo>
                  <a:lnTo>
                    <a:pt x="1234160" y="381406"/>
                  </a:lnTo>
                  <a:lnTo>
                    <a:pt x="1216291" y="382676"/>
                  </a:lnTo>
                  <a:lnTo>
                    <a:pt x="1201191" y="386486"/>
                  </a:lnTo>
                  <a:lnTo>
                    <a:pt x="1189824" y="391566"/>
                  </a:lnTo>
                  <a:lnTo>
                    <a:pt x="1183144" y="395376"/>
                  </a:lnTo>
                  <a:lnTo>
                    <a:pt x="1171079" y="387756"/>
                  </a:lnTo>
                  <a:lnTo>
                    <a:pt x="1159573" y="380136"/>
                  </a:lnTo>
                  <a:lnTo>
                    <a:pt x="1148664" y="372516"/>
                  </a:lnTo>
                  <a:lnTo>
                    <a:pt x="1138377" y="362356"/>
                  </a:lnTo>
                  <a:lnTo>
                    <a:pt x="1139964" y="362356"/>
                  </a:lnTo>
                  <a:lnTo>
                    <a:pt x="1141399" y="361086"/>
                  </a:lnTo>
                  <a:lnTo>
                    <a:pt x="1149464" y="335686"/>
                  </a:lnTo>
                  <a:lnTo>
                    <a:pt x="1148740" y="329336"/>
                  </a:lnTo>
                  <a:lnTo>
                    <a:pt x="1148067" y="325526"/>
                  </a:lnTo>
                  <a:lnTo>
                    <a:pt x="1150645" y="314096"/>
                  </a:lnTo>
                  <a:lnTo>
                    <a:pt x="1157414" y="295046"/>
                  </a:lnTo>
                  <a:lnTo>
                    <a:pt x="1156817" y="287426"/>
                  </a:lnTo>
                  <a:lnTo>
                    <a:pt x="1154404" y="277266"/>
                  </a:lnTo>
                  <a:lnTo>
                    <a:pt x="1149502" y="269646"/>
                  </a:lnTo>
                  <a:lnTo>
                    <a:pt x="1143088" y="262026"/>
                  </a:lnTo>
                  <a:lnTo>
                    <a:pt x="1139075" y="258356"/>
                  </a:lnTo>
                  <a:lnTo>
                    <a:pt x="1139075" y="292506"/>
                  </a:lnTo>
                  <a:lnTo>
                    <a:pt x="1133233" y="309016"/>
                  </a:lnTo>
                  <a:lnTo>
                    <a:pt x="1129626" y="325526"/>
                  </a:lnTo>
                  <a:lnTo>
                    <a:pt x="1132255" y="340766"/>
                  </a:lnTo>
                  <a:lnTo>
                    <a:pt x="1131163" y="345846"/>
                  </a:lnTo>
                  <a:lnTo>
                    <a:pt x="1128471" y="348386"/>
                  </a:lnTo>
                  <a:lnTo>
                    <a:pt x="1124724" y="348386"/>
                  </a:lnTo>
                  <a:lnTo>
                    <a:pt x="1105382" y="320446"/>
                  </a:lnTo>
                  <a:lnTo>
                    <a:pt x="1091222" y="291236"/>
                  </a:lnTo>
                  <a:lnTo>
                    <a:pt x="1082522" y="258216"/>
                  </a:lnTo>
                  <a:lnTo>
                    <a:pt x="1079677" y="226466"/>
                  </a:lnTo>
                  <a:lnTo>
                    <a:pt x="1079754" y="217576"/>
                  </a:lnTo>
                  <a:lnTo>
                    <a:pt x="1079957" y="213766"/>
                  </a:lnTo>
                  <a:lnTo>
                    <a:pt x="1080020" y="212496"/>
                  </a:lnTo>
                  <a:lnTo>
                    <a:pt x="1080490" y="206146"/>
                  </a:lnTo>
                  <a:lnTo>
                    <a:pt x="1080579" y="204876"/>
                  </a:lnTo>
                  <a:lnTo>
                    <a:pt x="1081354" y="198526"/>
                  </a:lnTo>
                  <a:lnTo>
                    <a:pt x="1086180" y="199796"/>
                  </a:lnTo>
                  <a:lnTo>
                    <a:pt x="1094193" y="201066"/>
                  </a:lnTo>
                  <a:lnTo>
                    <a:pt x="1099616" y="204876"/>
                  </a:lnTo>
                  <a:lnTo>
                    <a:pt x="1100670" y="204876"/>
                  </a:lnTo>
                  <a:lnTo>
                    <a:pt x="1101471" y="206146"/>
                  </a:lnTo>
                  <a:lnTo>
                    <a:pt x="1102055" y="206146"/>
                  </a:lnTo>
                  <a:lnTo>
                    <a:pt x="1102880" y="208686"/>
                  </a:lnTo>
                  <a:lnTo>
                    <a:pt x="1103172" y="208686"/>
                  </a:lnTo>
                  <a:lnTo>
                    <a:pt x="1103096" y="212496"/>
                  </a:lnTo>
                  <a:lnTo>
                    <a:pt x="1102995" y="231546"/>
                  </a:lnTo>
                  <a:lnTo>
                    <a:pt x="1103198" y="234086"/>
                  </a:lnTo>
                  <a:lnTo>
                    <a:pt x="1103299" y="235356"/>
                  </a:lnTo>
                  <a:lnTo>
                    <a:pt x="1103401" y="236626"/>
                  </a:lnTo>
                  <a:lnTo>
                    <a:pt x="1103503" y="237896"/>
                  </a:lnTo>
                  <a:lnTo>
                    <a:pt x="1103604" y="239166"/>
                  </a:lnTo>
                  <a:lnTo>
                    <a:pt x="1104023" y="242976"/>
                  </a:lnTo>
                  <a:lnTo>
                    <a:pt x="1105014" y="245516"/>
                  </a:lnTo>
                  <a:lnTo>
                    <a:pt x="1106576" y="249326"/>
                  </a:lnTo>
                  <a:lnTo>
                    <a:pt x="1106817" y="249326"/>
                  </a:lnTo>
                  <a:lnTo>
                    <a:pt x="1108011" y="251866"/>
                  </a:lnTo>
                  <a:lnTo>
                    <a:pt x="1112723" y="259486"/>
                  </a:lnTo>
                  <a:lnTo>
                    <a:pt x="1130312" y="274726"/>
                  </a:lnTo>
                  <a:lnTo>
                    <a:pt x="1135532" y="279806"/>
                  </a:lnTo>
                  <a:lnTo>
                    <a:pt x="1137767" y="284886"/>
                  </a:lnTo>
                  <a:lnTo>
                    <a:pt x="1138288" y="286156"/>
                  </a:lnTo>
                  <a:lnTo>
                    <a:pt x="1138682" y="287426"/>
                  </a:lnTo>
                  <a:lnTo>
                    <a:pt x="1138974" y="291236"/>
                  </a:lnTo>
                  <a:lnTo>
                    <a:pt x="1139075" y="292506"/>
                  </a:lnTo>
                  <a:lnTo>
                    <a:pt x="1139075" y="258356"/>
                  </a:lnTo>
                  <a:lnTo>
                    <a:pt x="1136154" y="255676"/>
                  </a:lnTo>
                  <a:lnTo>
                    <a:pt x="1122426" y="244246"/>
                  </a:lnTo>
                  <a:lnTo>
                    <a:pt x="1121575" y="236626"/>
                  </a:lnTo>
                  <a:lnTo>
                    <a:pt x="1121143" y="231546"/>
                  </a:lnTo>
                  <a:lnTo>
                    <a:pt x="1121029" y="230276"/>
                  </a:lnTo>
                  <a:lnTo>
                    <a:pt x="1120978" y="216306"/>
                  </a:lnTo>
                  <a:lnTo>
                    <a:pt x="1121130" y="213766"/>
                  </a:lnTo>
                  <a:lnTo>
                    <a:pt x="1121219" y="212496"/>
                  </a:lnTo>
                  <a:lnTo>
                    <a:pt x="1121321" y="209956"/>
                  </a:lnTo>
                  <a:lnTo>
                    <a:pt x="1118552" y="199796"/>
                  </a:lnTo>
                  <a:lnTo>
                    <a:pt x="1117511" y="198526"/>
                  </a:lnTo>
                  <a:lnTo>
                    <a:pt x="1111262" y="190906"/>
                  </a:lnTo>
                  <a:lnTo>
                    <a:pt x="1099858" y="184556"/>
                  </a:lnTo>
                  <a:lnTo>
                    <a:pt x="1084732" y="180746"/>
                  </a:lnTo>
                  <a:lnTo>
                    <a:pt x="1086243" y="174396"/>
                  </a:lnTo>
                  <a:lnTo>
                    <a:pt x="1088034" y="168046"/>
                  </a:lnTo>
                  <a:lnTo>
                    <a:pt x="1090117" y="162966"/>
                  </a:lnTo>
                  <a:lnTo>
                    <a:pt x="1095387" y="162966"/>
                  </a:lnTo>
                  <a:lnTo>
                    <a:pt x="1106385" y="160426"/>
                  </a:lnTo>
                  <a:lnTo>
                    <a:pt x="1116152" y="154076"/>
                  </a:lnTo>
                  <a:lnTo>
                    <a:pt x="1123632" y="147726"/>
                  </a:lnTo>
                  <a:lnTo>
                    <a:pt x="1126375" y="145186"/>
                  </a:lnTo>
                  <a:lnTo>
                    <a:pt x="1127747" y="143916"/>
                  </a:lnTo>
                  <a:lnTo>
                    <a:pt x="1133081" y="137566"/>
                  </a:lnTo>
                  <a:lnTo>
                    <a:pt x="1152156" y="128676"/>
                  </a:lnTo>
                  <a:lnTo>
                    <a:pt x="1158176" y="126136"/>
                  </a:lnTo>
                  <a:lnTo>
                    <a:pt x="1164450" y="121056"/>
                  </a:lnTo>
                  <a:lnTo>
                    <a:pt x="1170139" y="114706"/>
                  </a:lnTo>
                  <a:lnTo>
                    <a:pt x="1174381" y="107086"/>
                  </a:lnTo>
                  <a:lnTo>
                    <a:pt x="1177277" y="98196"/>
                  </a:lnTo>
                  <a:lnTo>
                    <a:pt x="1176223" y="90576"/>
                  </a:lnTo>
                  <a:lnTo>
                    <a:pt x="1174826" y="82956"/>
                  </a:lnTo>
                  <a:lnTo>
                    <a:pt x="1173746" y="72796"/>
                  </a:lnTo>
                  <a:lnTo>
                    <a:pt x="1172984" y="66446"/>
                  </a:lnTo>
                  <a:lnTo>
                    <a:pt x="1171460" y="61366"/>
                  </a:lnTo>
                  <a:lnTo>
                    <a:pt x="1187386" y="52476"/>
                  </a:lnTo>
                  <a:lnTo>
                    <a:pt x="1203921" y="46126"/>
                  </a:lnTo>
                  <a:lnTo>
                    <a:pt x="1221041" y="41046"/>
                  </a:lnTo>
                  <a:lnTo>
                    <a:pt x="1238656" y="37236"/>
                  </a:lnTo>
                  <a:lnTo>
                    <a:pt x="1238745" y="47396"/>
                  </a:lnTo>
                  <a:lnTo>
                    <a:pt x="1238465" y="49936"/>
                  </a:lnTo>
                  <a:lnTo>
                    <a:pt x="1234846" y="52476"/>
                  </a:lnTo>
                  <a:lnTo>
                    <a:pt x="1225283" y="56286"/>
                  </a:lnTo>
                  <a:lnTo>
                    <a:pt x="1223543" y="57556"/>
                  </a:lnTo>
                  <a:lnTo>
                    <a:pt x="1211300" y="62636"/>
                  </a:lnTo>
                  <a:lnTo>
                    <a:pt x="1205344" y="67716"/>
                  </a:lnTo>
                  <a:lnTo>
                    <a:pt x="1199883" y="71526"/>
                  </a:lnTo>
                  <a:lnTo>
                    <a:pt x="1192250" y="79146"/>
                  </a:lnTo>
                  <a:lnTo>
                    <a:pt x="1192923" y="85496"/>
                  </a:lnTo>
                  <a:lnTo>
                    <a:pt x="1195895" y="91846"/>
                  </a:lnTo>
                  <a:lnTo>
                    <a:pt x="1197737" y="94386"/>
                  </a:lnTo>
                  <a:lnTo>
                    <a:pt x="1199845" y="94386"/>
                  </a:lnTo>
                  <a:lnTo>
                    <a:pt x="1202067" y="95656"/>
                  </a:lnTo>
                  <a:lnTo>
                    <a:pt x="1204595" y="95656"/>
                  </a:lnTo>
                  <a:lnTo>
                    <a:pt x="1210462" y="93116"/>
                  </a:lnTo>
                  <a:lnTo>
                    <a:pt x="1212532" y="89306"/>
                  </a:lnTo>
                  <a:lnTo>
                    <a:pt x="1212037" y="85496"/>
                  </a:lnTo>
                  <a:lnTo>
                    <a:pt x="1217256" y="80416"/>
                  </a:lnTo>
                  <a:lnTo>
                    <a:pt x="1224483" y="76606"/>
                  </a:lnTo>
                  <a:lnTo>
                    <a:pt x="1232217" y="72796"/>
                  </a:lnTo>
                  <a:lnTo>
                    <a:pt x="1243863" y="68986"/>
                  </a:lnTo>
                  <a:lnTo>
                    <a:pt x="1248016" y="65176"/>
                  </a:lnTo>
                  <a:lnTo>
                    <a:pt x="1253147" y="60096"/>
                  </a:lnTo>
                  <a:lnTo>
                    <a:pt x="1255750" y="52476"/>
                  </a:lnTo>
                  <a:lnTo>
                    <a:pt x="1256690" y="46126"/>
                  </a:lnTo>
                  <a:lnTo>
                    <a:pt x="1256817" y="37236"/>
                  </a:lnTo>
                  <a:lnTo>
                    <a:pt x="1256741" y="35966"/>
                  </a:lnTo>
                  <a:lnTo>
                    <a:pt x="1256652" y="34696"/>
                  </a:lnTo>
                  <a:lnTo>
                    <a:pt x="1261503" y="34696"/>
                  </a:lnTo>
                  <a:lnTo>
                    <a:pt x="1265999" y="33426"/>
                  </a:lnTo>
                  <a:lnTo>
                    <a:pt x="1270317" y="33426"/>
                  </a:lnTo>
                  <a:lnTo>
                    <a:pt x="1280147" y="34696"/>
                  </a:lnTo>
                  <a:lnTo>
                    <a:pt x="1289977" y="34696"/>
                  </a:lnTo>
                  <a:lnTo>
                    <a:pt x="1299794" y="35966"/>
                  </a:lnTo>
                  <a:lnTo>
                    <a:pt x="1309573" y="38506"/>
                  </a:lnTo>
                  <a:lnTo>
                    <a:pt x="1307401" y="43586"/>
                  </a:lnTo>
                  <a:lnTo>
                    <a:pt x="1305953" y="49936"/>
                  </a:lnTo>
                  <a:lnTo>
                    <a:pt x="1305852" y="52476"/>
                  </a:lnTo>
                  <a:lnTo>
                    <a:pt x="1305737" y="55016"/>
                  </a:lnTo>
                  <a:lnTo>
                    <a:pt x="1305636" y="57556"/>
                  </a:lnTo>
                  <a:lnTo>
                    <a:pt x="1306880" y="65176"/>
                  </a:lnTo>
                  <a:lnTo>
                    <a:pt x="1307020" y="66446"/>
                  </a:lnTo>
                  <a:lnTo>
                    <a:pt x="1308417" y="70256"/>
                  </a:lnTo>
                  <a:lnTo>
                    <a:pt x="1308544" y="74066"/>
                  </a:lnTo>
                  <a:lnTo>
                    <a:pt x="1308163" y="75336"/>
                  </a:lnTo>
                  <a:lnTo>
                    <a:pt x="1297597" y="75336"/>
                  </a:lnTo>
                  <a:lnTo>
                    <a:pt x="1282471" y="77876"/>
                  </a:lnTo>
                  <a:lnTo>
                    <a:pt x="1268171" y="84226"/>
                  </a:lnTo>
                  <a:lnTo>
                    <a:pt x="1260627" y="96926"/>
                  </a:lnTo>
                  <a:lnTo>
                    <a:pt x="1260322" y="99466"/>
                  </a:lnTo>
                  <a:lnTo>
                    <a:pt x="1259992" y="104546"/>
                  </a:lnTo>
                  <a:lnTo>
                    <a:pt x="1259903" y="105816"/>
                  </a:lnTo>
                  <a:lnTo>
                    <a:pt x="1259827" y="107086"/>
                  </a:lnTo>
                  <a:lnTo>
                    <a:pt x="1258138" y="109626"/>
                  </a:lnTo>
                  <a:lnTo>
                    <a:pt x="1256677" y="110896"/>
                  </a:lnTo>
                  <a:lnTo>
                    <a:pt x="1253121" y="113436"/>
                  </a:lnTo>
                  <a:lnTo>
                    <a:pt x="1248625" y="117246"/>
                  </a:lnTo>
                  <a:lnTo>
                    <a:pt x="1244079" y="121056"/>
                  </a:lnTo>
                  <a:lnTo>
                    <a:pt x="1240751" y="127406"/>
                  </a:lnTo>
                  <a:lnTo>
                    <a:pt x="1239951" y="135026"/>
                  </a:lnTo>
                  <a:lnTo>
                    <a:pt x="1240129" y="137566"/>
                  </a:lnTo>
                  <a:lnTo>
                    <a:pt x="1250213" y="147726"/>
                  </a:lnTo>
                  <a:lnTo>
                    <a:pt x="1251331" y="148996"/>
                  </a:lnTo>
                  <a:lnTo>
                    <a:pt x="1252575" y="148996"/>
                  </a:lnTo>
                  <a:lnTo>
                    <a:pt x="1266799" y="151536"/>
                  </a:lnTo>
                  <a:lnTo>
                    <a:pt x="1273911" y="151536"/>
                  </a:lnTo>
                  <a:lnTo>
                    <a:pt x="1280769" y="150266"/>
                  </a:lnTo>
                  <a:lnTo>
                    <a:pt x="1299337" y="150266"/>
                  </a:lnTo>
                  <a:lnTo>
                    <a:pt x="1320609" y="156616"/>
                  </a:lnTo>
                  <a:lnTo>
                    <a:pt x="1322209" y="157886"/>
                  </a:lnTo>
                  <a:lnTo>
                    <a:pt x="1322781" y="159156"/>
                  </a:lnTo>
                  <a:lnTo>
                    <a:pt x="1323251" y="159156"/>
                  </a:lnTo>
                  <a:lnTo>
                    <a:pt x="1324610" y="161696"/>
                  </a:lnTo>
                  <a:lnTo>
                    <a:pt x="1324965" y="164236"/>
                  </a:lnTo>
                  <a:lnTo>
                    <a:pt x="1324889" y="169316"/>
                  </a:lnTo>
                  <a:lnTo>
                    <a:pt x="1324673" y="170586"/>
                  </a:lnTo>
                  <a:lnTo>
                    <a:pt x="1322235" y="171856"/>
                  </a:lnTo>
                  <a:lnTo>
                    <a:pt x="1313586" y="171856"/>
                  </a:lnTo>
                  <a:lnTo>
                    <a:pt x="1299845" y="170586"/>
                  </a:lnTo>
                  <a:lnTo>
                    <a:pt x="1291805" y="170586"/>
                  </a:lnTo>
                  <a:lnTo>
                    <a:pt x="1287373" y="169316"/>
                  </a:lnTo>
                  <a:lnTo>
                    <a:pt x="1285494" y="169316"/>
                  </a:lnTo>
                  <a:lnTo>
                    <a:pt x="1272260" y="165506"/>
                  </a:lnTo>
                  <a:lnTo>
                    <a:pt x="1257769" y="162966"/>
                  </a:lnTo>
                  <a:lnTo>
                    <a:pt x="1242352" y="161696"/>
                  </a:lnTo>
                  <a:lnTo>
                    <a:pt x="1226273" y="164236"/>
                  </a:lnTo>
                  <a:lnTo>
                    <a:pt x="1185849" y="198526"/>
                  </a:lnTo>
                  <a:lnTo>
                    <a:pt x="1180960" y="220116"/>
                  </a:lnTo>
                  <a:lnTo>
                    <a:pt x="1180846" y="222656"/>
                  </a:lnTo>
                  <a:lnTo>
                    <a:pt x="1199121" y="263296"/>
                  </a:lnTo>
                  <a:lnTo>
                    <a:pt x="1205611" y="265836"/>
                  </a:lnTo>
                  <a:lnTo>
                    <a:pt x="1207706" y="267106"/>
                  </a:lnTo>
                  <a:lnTo>
                    <a:pt x="1214615" y="270916"/>
                  </a:lnTo>
                  <a:lnTo>
                    <a:pt x="1221663" y="273456"/>
                  </a:lnTo>
                  <a:lnTo>
                    <a:pt x="1229220" y="274726"/>
                  </a:lnTo>
                  <a:lnTo>
                    <a:pt x="1241818" y="274726"/>
                  </a:lnTo>
                  <a:lnTo>
                    <a:pt x="1251127" y="273456"/>
                  </a:lnTo>
                  <a:lnTo>
                    <a:pt x="1257896" y="277266"/>
                  </a:lnTo>
                  <a:lnTo>
                    <a:pt x="1258684" y="277266"/>
                  </a:lnTo>
                  <a:lnTo>
                    <a:pt x="1260081" y="278536"/>
                  </a:lnTo>
                  <a:lnTo>
                    <a:pt x="1260690" y="279806"/>
                  </a:lnTo>
                  <a:lnTo>
                    <a:pt x="1262595" y="282346"/>
                  </a:lnTo>
                  <a:lnTo>
                    <a:pt x="1262913" y="284886"/>
                  </a:lnTo>
                  <a:lnTo>
                    <a:pt x="1262951" y="287426"/>
                  </a:lnTo>
                  <a:lnTo>
                    <a:pt x="1262583" y="291236"/>
                  </a:lnTo>
                  <a:lnTo>
                    <a:pt x="1262456" y="292506"/>
                  </a:lnTo>
                  <a:lnTo>
                    <a:pt x="1262329" y="293776"/>
                  </a:lnTo>
                  <a:lnTo>
                    <a:pt x="1262202" y="295046"/>
                  </a:lnTo>
                  <a:lnTo>
                    <a:pt x="1262087" y="296316"/>
                  </a:lnTo>
                  <a:lnTo>
                    <a:pt x="1261960" y="297586"/>
                  </a:lnTo>
                  <a:lnTo>
                    <a:pt x="1268247" y="310286"/>
                  </a:lnTo>
                  <a:lnTo>
                    <a:pt x="1270038" y="315366"/>
                  </a:lnTo>
                  <a:lnTo>
                    <a:pt x="1270203" y="320446"/>
                  </a:lnTo>
                  <a:lnTo>
                    <a:pt x="1270330" y="324256"/>
                  </a:lnTo>
                  <a:lnTo>
                    <a:pt x="1270368" y="325526"/>
                  </a:lnTo>
                  <a:lnTo>
                    <a:pt x="1270495" y="329336"/>
                  </a:lnTo>
                  <a:lnTo>
                    <a:pt x="1270571" y="331876"/>
                  </a:lnTo>
                  <a:lnTo>
                    <a:pt x="1277708" y="358546"/>
                  </a:lnTo>
                  <a:lnTo>
                    <a:pt x="1280172" y="363626"/>
                  </a:lnTo>
                  <a:lnTo>
                    <a:pt x="1300899" y="378866"/>
                  </a:lnTo>
                  <a:lnTo>
                    <a:pt x="1308087" y="378866"/>
                  </a:lnTo>
                  <a:lnTo>
                    <a:pt x="1315580" y="376326"/>
                  </a:lnTo>
                  <a:lnTo>
                    <a:pt x="1323111" y="372516"/>
                  </a:lnTo>
                  <a:lnTo>
                    <a:pt x="1329080" y="367436"/>
                  </a:lnTo>
                  <a:lnTo>
                    <a:pt x="1333665" y="363626"/>
                  </a:lnTo>
                  <a:lnTo>
                    <a:pt x="1358328" y="326796"/>
                  </a:lnTo>
                  <a:lnTo>
                    <a:pt x="1360246" y="302666"/>
                  </a:lnTo>
                  <a:lnTo>
                    <a:pt x="1364322" y="291236"/>
                  </a:lnTo>
                  <a:lnTo>
                    <a:pt x="1377708" y="274726"/>
                  </a:lnTo>
                  <a:lnTo>
                    <a:pt x="1386205" y="260756"/>
                  </a:lnTo>
                  <a:lnTo>
                    <a:pt x="1392440" y="250596"/>
                  </a:lnTo>
                  <a:lnTo>
                    <a:pt x="1389481" y="241706"/>
                  </a:lnTo>
                  <a:lnTo>
                    <a:pt x="1387284" y="237896"/>
                  </a:lnTo>
                  <a:lnTo>
                    <a:pt x="1366405" y="230276"/>
                  </a:lnTo>
                  <a:lnTo>
                    <a:pt x="1362316" y="226466"/>
                  </a:lnTo>
                  <a:lnTo>
                    <a:pt x="1355153" y="218846"/>
                  </a:lnTo>
                  <a:lnTo>
                    <a:pt x="1355051" y="217576"/>
                  </a:lnTo>
                  <a:lnTo>
                    <a:pt x="1355813" y="213766"/>
                  </a:lnTo>
                  <a:lnTo>
                    <a:pt x="1356487" y="212496"/>
                  </a:lnTo>
                  <a:lnTo>
                    <a:pt x="1357807" y="212496"/>
                  </a:lnTo>
                  <a:lnTo>
                    <a:pt x="1359179" y="213766"/>
                  </a:lnTo>
                  <a:lnTo>
                    <a:pt x="1359941" y="213766"/>
                  </a:lnTo>
                  <a:lnTo>
                    <a:pt x="1366469" y="217576"/>
                  </a:lnTo>
                  <a:lnTo>
                    <a:pt x="1376235" y="220116"/>
                  </a:lnTo>
                  <a:lnTo>
                    <a:pt x="1389748" y="216306"/>
                  </a:lnTo>
                  <a:lnTo>
                    <a:pt x="1393431" y="212496"/>
                  </a:lnTo>
                  <a:lnTo>
                    <a:pt x="1398117" y="202336"/>
                  </a:lnTo>
                  <a:lnTo>
                    <a:pt x="1397558" y="201066"/>
                  </a:lnTo>
                  <a:lnTo>
                    <a:pt x="1391399" y="187096"/>
                  </a:lnTo>
                  <a:lnTo>
                    <a:pt x="1390815" y="184556"/>
                  </a:lnTo>
                  <a:lnTo>
                    <a:pt x="1391145" y="183286"/>
                  </a:lnTo>
                  <a:lnTo>
                    <a:pt x="1392961" y="180746"/>
                  </a:lnTo>
                  <a:lnTo>
                    <a:pt x="1397939" y="180746"/>
                  </a:lnTo>
                  <a:lnTo>
                    <a:pt x="1400797" y="182016"/>
                  </a:lnTo>
                  <a:lnTo>
                    <a:pt x="1403413" y="182016"/>
                  </a:lnTo>
                  <a:lnTo>
                    <a:pt x="1406042" y="183286"/>
                  </a:lnTo>
                  <a:lnTo>
                    <a:pt x="1408417" y="184556"/>
                  </a:lnTo>
                  <a:lnTo>
                    <a:pt x="1410931" y="188366"/>
                  </a:lnTo>
                  <a:lnTo>
                    <a:pt x="1412163" y="189636"/>
                  </a:lnTo>
                  <a:lnTo>
                    <a:pt x="1413484" y="189636"/>
                  </a:lnTo>
                  <a:lnTo>
                    <a:pt x="1418653" y="193446"/>
                  </a:lnTo>
                  <a:lnTo>
                    <a:pt x="1425397" y="190906"/>
                  </a:lnTo>
                  <a:lnTo>
                    <a:pt x="1447215" y="183286"/>
                  </a:lnTo>
                  <a:lnTo>
                    <a:pt x="1452308" y="185826"/>
                  </a:lnTo>
                  <a:lnTo>
                    <a:pt x="1454251" y="187096"/>
                  </a:lnTo>
                  <a:lnTo>
                    <a:pt x="1455813" y="189636"/>
                  </a:lnTo>
                  <a:lnTo>
                    <a:pt x="1457477" y="193446"/>
                  </a:lnTo>
                  <a:lnTo>
                    <a:pt x="1457858" y="194716"/>
                  </a:lnTo>
                  <a:lnTo>
                    <a:pt x="1458391" y="195986"/>
                  </a:lnTo>
                  <a:lnTo>
                    <a:pt x="1458658" y="195986"/>
                  </a:lnTo>
                  <a:lnTo>
                    <a:pt x="1459026" y="197256"/>
                  </a:lnTo>
                  <a:lnTo>
                    <a:pt x="1459915" y="203606"/>
                  </a:lnTo>
                  <a:lnTo>
                    <a:pt x="1460334" y="208686"/>
                  </a:lnTo>
                  <a:lnTo>
                    <a:pt x="1460449" y="209956"/>
                  </a:lnTo>
                  <a:lnTo>
                    <a:pt x="1460550" y="211226"/>
                  </a:lnTo>
                  <a:lnTo>
                    <a:pt x="1460855" y="216306"/>
                  </a:lnTo>
                  <a:lnTo>
                    <a:pt x="1460957" y="218846"/>
                  </a:lnTo>
                  <a:lnTo>
                    <a:pt x="1461058" y="225196"/>
                  </a:lnTo>
                  <a:lnTo>
                    <a:pt x="1461058" y="168046"/>
                  </a:lnTo>
                  <a:lnTo>
                    <a:pt x="1452143" y="168046"/>
                  </a:lnTo>
                  <a:lnTo>
                    <a:pt x="1438148" y="168046"/>
                  </a:lnTo>
                  <a:lnTo>
                    <a:pt x="1431632" y="169316"/>
                  </a:lnTo>
                  <a:lnTo>
                    <a:pt x="1424432" y="171856"/>
                  </a:lnTo>
                  <a:lnTo>
                    <a:pt x="1422895" y="173126"/>
                  </a:lnTo>
                  <a:lnTo>
                    <a:pt x="1421587" y="173126"/>
                  </a:lnTo>
                  <a:lnTo>
                    <a:pt x="1414475" y="168046"/>
                  </a:lnTo>
                  <a:lnTo>
                    <a:pt x="1407134" y="164236"/>
                  </a:lnTo>
                  <a:lnTo>
                    <a:pt x="1400746" y="162966"/>
                  </a:lnTo>
                  <a:lnTo>
                    <a:pt x="1396466" y="162966"/>
                  </a:lnTo>
                  <a:lnTo>
                    <a:pt x="1389443" y="161696"/>
                  </a:lnTo>
                  <a:lnTo>
                    <a:pt x="1382776" y="165506"/>
                  </a:lnTo>
                  <a:lnTo>
                    <a:pt x="1373632" y="175666"/>
                  </a:lnTo>
                  <a:lnTo>
                    <a:pt x="1371904" y="183286"/>
                  </a:lnTo>
                  <a:lnTo>
                    <a:pt x="1374165" y="193446"/>
                  </a:lnTo>
                  <a:lnTo>
                    <a:pt x="1377251" y="199796"/>
                  </a:lnTo>
                  <a:lnTo>
                    <a:pt x="1377657" y="201066"/>
                  </a:lnTo>
                  <a:lnTo>
                    <a:pt x="1375562" y="201066"/>
                  </a:lnTo>
                  <a:lnTo>
                    <a:pt x="1371193" y="199796"/>
                  </a:lnTo>
                  <a:lnTo>
                    <a:pt x="1359738" y="192176"/>
                  </a:lnTo>
                  <a:lnTo>
                    <a:pt x="1344714" y="197256"/>
                  </a:lnTo>
                  <a:lnTo>
                    <a:pt x="1339557" y="203606"/>
                  </a:lnTo>
                  <a:lnTo>
                    <a:pt x="1336522" y="217576"/>
                  </a:lnTo>
                  <a:lnTo>
                    <a:pt x="1337589" y="222656"/>
                  </a:lnTo>
                  <a:lnTo>
                    <a:pt x="1339659" y="226466"/>
                  </a:lnTo>
                  <a:lnTo>
                    <a:pt x="1341653" y="230276"/>
                  </a:lnTo>
                  <a:lnTo>
                    <a:pt x="1348905" y="237896"/>
                  </a:lnTo>
                  <a:lnTo>
                    <a:pt x="1352816" y="242976"/>
                  </a:lnTo>
                  <a:lnTo>
                    <a:pt x="1356309" y="245516"/>
                  </a:lnTo>
                  <a:lnTo>
                    <a:pt x="1363586" y="249326"/>
                  </a:lnTo>
                  <a:lnTo>
                    <a:pt x="1370825" y="251866"/>
                  </a:lnTo>
                  <a:lnTo>
                    <a:pt x="1366329" y="259486"/>
                  </a:lnTo>
                  <a:lnTo>
                    <a:pt x="1363065" y="263296"/>
                  </a:lnTo>
                  <a:lnTo>
                    <a:pt x="1358836" y="269646"/>
                  </a:lnTo>
                  <a:lnTo>
                    <a:pt x="1354950" y="274726"/>
                  </a:lnTo>
                  <a:lnTo>
                    <a:pt x="1340408" y="324256"/>
                  </a:lnTo>
                  <a:lnTo>
                    <a:pt x="1338338" y="331876"/>
                  </a:lnTo>
                  <a:lnTo>
                    <a:pt x="1308430" y="359816"/>
                  </a:lnTo>
                  <a:lnTo>
                    <a:pt x="1302943" y="363626"/>
                  </a:lnTo>
                  <a:lnTo>
                    <a:pt x="1295031" y="354736"/>
                  </a:lnTo>
                  <a:lnTo>
                    <a:pt x="1291590" y="347116"/>
                  </a:lnTo>
                  <a:lnTo>
                    <a:pt x="1288757" y="334416"/>
                  </a:lnTo>
                  <a:lnTo>
                    <a:pt x="1288122" y="315366"/>
                  </a:lnTo>
                  <a:lnTo>
                    <a:pt x="1288034" y="312826"/>
                  </a:lnTo>
                  <a:lnTo>
                    <a:pt x="1285011" y="302666"/>
                  </a:lnTo>
                  <a:lnTo>
                    <a:pt x="1281226" y="296316"/>
                  </a:lnTo>
                  <a:lnTo>
                    <a:pt x="1280490" y="293776"/>
                  </a:lnTo>
                  <a:lnTo>
                    <a:pt x="1280617" y="292506"/>
                  </a:lnTo>
                  <a:lnTo>
                    <a:pt x="1280718" y="283616"/>
                  </a:lnTo>
                  <a:lnTo>
                    <a:pt x="1279232" y="275996"/>
                  </a:lnTo>
                  <a:lnTo>
                    <a:pt x="1278001" y="273456"/>
                  </a:lnTo>
                  <a:lnTo>
                    <a:pt x="1276159" y="269646"/>
                  </a:lnTo>
                  <a:lnTo>
                    <a:pt x="1271524" y="264566"/>
                  </a:lnTo>
                  <a:lnTo>
                    <a:pt x="1265288" y="260756"/>
                  </a:lnTo>
                  <a:lnTo>
                    <a:pt x="1258506" y="258216"/>
                  </a:lnTo>
                  <a:lnTo>
                    <a:pt x="1251712" y="256946"/>
                  </a:lnTo>
                  <a:lnTo>
                    <a:pt x="1245463" y="255676"/>
                  </a:lnTo>
                  <a:lnTo>
                    <a:pt x="1240815" y="255676"/>
                  </a:lnTo>
                  <a:lnTo>
                    <a:pt x="1237195" y="256946"/>
                  </a:lnTo>
                  <a:lnTo>
                    <a:pt x="1228928" y="256946"/>
                  </a:lnTo>
                  <a:lnTo>
                    <a:pt x="1222959" y="254406"/>
                  </a:lnTo>
                  <a:lnTo>
                    <a:pt x="1213421" y="250596"/>
                  </a:lnTo>
                  <a:lnTo>
                    <a:pt x="1206030" y="245516"/>
                  </a:lnTo>
                  <a:lnTo>
                    <a:pt x="1201280" y="237896"/>
                  </a:lnTo>
                  <a:lnTo>
                    <a:pt x="1199032" y="229006"/>
                  </a:lnTo>
                  <a:lnTo>
                    <a:pt x="1199134" y="217576"/>
                  </a:lnTo>
                  <a:lnTo>
                    <a:pt x="1230757" y="180746"/>
                  </a:lnTo>
                  <a:lnTo>
                    <a:pt x="1242466" y="179476"/>
                  </a:lnTo>
                  <a:lnTo>
                    <a:pt x="1254404" y="180746"/>
                  </a:lnTo>
                  <a:lnTo>
                    <a:pt x="1266888" y="183286"/>
                  </a:lnTo>
                  <a:lnTo>
                    <a:pt x="1284554" y="188366"/>
                  </a:lnTo>
                  <a:lnTo>
                    <a:pt x="1291043" y="188366"/>
                  </a:lnTo>
                  <a:lnTo>
                    <a:pt x="1299984" y="189636"/>
                  </a:lnTo>
                  <a:lnTo>
                    <a:pt x="1311681" y="189636"/>
                  </a:lnTo>
                  <a:lnTo>
                    <a:pt x="1322895" y="190906"/>
                  </a:lnTo>
                  <a:lnTo>
                    <a:pt x="1330883" y="188366"/>
                  </a:lnTo>
                  <a:lnTo>
                    <a:pt x="1340866" y="179476"/>
                  </a:lnTo>
                  <a:lnTo>
                    <a:pt x="1342288" y="178206"/>
                  </a:lnTo>
                  <a:lnTo>
                    <a:pt x="1342517" y="175666"/>
                  </a:lnTo>
                  <a:lnTo>
                    <a:pt x="1342631" y="174396"/>
                  </a:lnTo>
                  <a:lnTo>
                    <a:pt x="1342732" y="173126"/>
                  </a:lnTo>
                  <a:lnTo>
                    <a:pt x="1342847" y="171856"/>
                  </a:lnTo>
                  <a:lnTo>
                    <a:pt x="1342809" y="162966"/>
                  </a:lnTo>
                  <a:lnTo>
                    <a:pt x="1313345" y="133756"/>
                  </a:lnTo>
                  <a:lnTo>
                    <a:pt x="1290180" y="131216"/>
                  </a:lnTo>
                  <a:lnTo>
                    <a:pt x="1286687" y="131216"/>
                  </a:lnTo>
                  <a:lnTo>
                    <a:pt x="1264615" y="133756"/>
                  </a:lnTo>
                  <a:lnTo>
                    <a:pt x="1258709" y="132486"/>
                  </a:lnTo>
                  <a:lnTo>
                    <a:pt x="1259395" y="131216"/>
                  </a:lnTo>
                  <a:lnTo>
                    <a:pt x="1260665" y="129946"/>
                  </a:lnTo>
                  <a:lnTo>
                    <a:pt x="1268666" y="124866"/>
                  </a:lnTo>
                  <a:lnTo>
                    <a:pt x="1277670" y="114706"/>
                  </a:lnTo>
                  <a:lnTo>
                    <a:pt x="1296263" y="94386"/>
                  </a:lnTo>
                  <a:lnTo>
                    <a:pt x="1315707" y="94386"/>
                  </a:lnTo>
                  <a:lnTo>
                    <a:pt x="1320292" y="90576"/>
                  </a:lnTo>
                  <a:lnTo>
                    <a:pt x="1322666" y="86766"/>
                  </a:lnTo>
                  <a:lnTo>
                    <a:pt x="1325854" y="79146"/>
                  </a:lnTo>
                  <a:lnTo>
                    <a:pt x="1325943" y="77876"/>
                  </a:lnTo>
                  <a:lnTo>
                    <a:pt x="1326045" y="76606"/>
                  </a:lnTo>
                  <a:lnTo>
                    <a:pt x="1326134" y="75336"/>
                  </a:lnTo>
                  <a:lnTo>
                    <a:pt x="1326235" y="74066"/>
                  </a:lnTo>
                  <a:lnTo>
                    <a:pt x="1326324" y="72796"/>
                  </a:lnTo>
                  <a:lnTo>
                    <a:pt x="1326426" y="71526"/>
                  </a:lnTo>
                  <a:lnTo>
                    <a:pt x="1325549" y="65176"/>
                  </a:lnTo>
                  <a:lnTo>
                    <a:pt x="1324406" y="61366"/>
                  </a:lnTo>
                  <a:lnTo>
                    <a:pt x="1322184" y="51206"/>
                  </a:lnTo>
                  <a:lnTo>
                    <a:pt x="1325664" y="46126"/>
                  </a:lnTo>
                  <a:lnTo>
                    <a:pt x="1327823" y="42316"/>
                  </a:lnTo>
                  <a:lnTo>
                    <a:pt x="1335239" y="44856"/>
                  </a:lnTo>
                  <a:lnTo>
                    <a:pt x="1342466" y="48666"/>
                  </a:lnTo>
                  <a:lnTo>
                    <a:pt x="1349921" y="51206"/>
                  </a:lnTo>
                  <a:lnTo>
                    <a:pt x="1350403" y="51206"/>
                  </a:lnTo>
                  <a:lnTo>
                    <a:pt x="1350873" y="52476"/>
                  </a:lnTo>
                  <a:lnTo>
                    <a:pt x="1401267" y="86766"/>
                  </a:lnTo>
                  <a:lnTo>
                    <a:pt x="1433372" y="126136"/>
                  </a:lnTo>
                  <a:lnTo>
                    <a:pt x="1433880" y="127406"/>
                  </a:lnTo>
                  <a:lnTo>
                    <a:pt x="1434338" y="127406"/>
                  </a:lnTo>
                  <a:lnTo>
                    <a:pt x="1437640" y="133756"/>
                  </a:lnTo>
                  <a:lnTo>
                    <a:pt x="1439887" y="137566"/>
                  </a:lnTo>
                  <a:lnTo>
                    <a:pt x="1440751" y="140106"/>
                  </a:lnTo>
                  <a:lnTo>
                    <a:pt x="1442415" y="142646"/>
                  </a:lnTo>
                  <a:lnTo>
                    <a:pt x="1443228" y="143916"/>
                  </a:lnTo>
                  <a:lnTo>
                    <a:pt x="1445196" y="148996"/>
                  </a:lnTo>
                  <a:lnTo>
                    <a:pt x="1447749" y="155346"/>
                  </a:lnTo>
                  <a:lnTo>
                    <a:pt x="1448066" y="155346"/>
                  </a:lnTo>
                  <a:lnTo>
                    <a:pt x="1449717" y="160426"/>
                  </a:lnTo>
                  <a:lnTo>
                    <a:pt x="1450975" y="164236"/>
                  </a:lnTo>
                  <a:lnTo>
                    <a:pt x="1451749" y="166776"/>
                  </a:lnTo>
                  <a:lnTo>
                    <a:pt x="1482864" y="166776"/>
                  </a:lnTo>
                  <a:lnTo>
                    <a:pt x="1474254" y="138836"/>
                  </a:lnTo>
                  <a:lnTo>
                    <a:pt x="1453819" y="100736"/>
                  </a:lnTo>
                  <a:lnTo>
                    <a:pt x="1426768" y="68986"/>
                  </a:lnTo>
                  <a:lnTo>
                    <a:pt x="1395488" y="42316"/>
                  </a:lnTo>
                  <a:lnTo>
                    <a:pt x="1394002" y="41046"/>
                  </a:lnTo>
                  <a:lnTo>
                    <a:pt x="1379893" y="33426"/>
                  </a:lnTo>
                  <a:lnTo>
                    <a:pt x="1356398" y="20726"/>
                  </a:lnTo>
                  <a:lnTo>
                    <a:pt x="1314869" y="8026"/>
                  </a:lnTo>
                  <a:lnTo>
                    <a:pt x="1270317" y="2946"/>
                  </a:lnTo>
                  <a:lnTo>
                    <a:pt x="1225765" y="8026"/>
                  </a:lnTo>
                  <a:lnTo>
                    <a:pt x="1184236" y="20726"/>
                  </a:lnTo>
                  <a:lnTo>
                    <a:pt x="1158773" y="34493"/>
                  </a:lnTo>
                  <a:lnTo>
                    <a:pt x="1158773" y="96926"/>
                  </a:lnTo>
                  <a:lnTo>
                    <a:pt x="1157325" y="100736"/>
                  </a:lnTo>
                  <a:lnTo>
                    <a:pt x="1155712" y="105816"/>
                  </a:lnTo>
                  <a:lnTo>
                    <a:pt x="1151890" y="108356"/>
                  </a:lnTo>
                  <a:lnTo>
                    <a:pt x="1144511" y="112166"/>
                  </a:lnTo>
                  <a:lnTo>
                    <a:pt x="1140548" y="114706"/>
                  </a:lnTo>
                  <a:lnTo>
                    <a:pt x="1133665" y="117246"/>
                  </a:lnTo>
                  <a:lnTo>
                    <a:pt x="1126832" y="121056"/>
                  </a:lnTo>
                  <a:lnTo>
                    <a:pt x="1120216" y="126136"/>
                  </a:lnTo>
                  <a:lnTo>
                    <a:pt x="1113993" y="132486"/>
                  </a:lnTo>
                  <a:lnTo>
                    <a:pt x="1108710" y="137566"/>
                  </a:lnTo>
                  <a:lnTo>
                    <a:pt x="1101725" y="143916"/>
                  </a:lnTo>
                  <a:lnTo>
                    <a:pt x="1097330" y="145186"/>
                  </a:lnTo>
                  <a:lnTo>
                    <a:pt x="1108456" y="123596"/>
                  </a:lnTo>
                  <a:lnTo>
                    <a:pt x="1121956" y="105816"/>
                  </a:lnTo>
                  <a:lnTo>
                    <a:pt x="1137666" y="88036"/>
                  </a:lnTo>
                  <a:lnTo>
                    <a:pt x="1155407" y="72796"/>
                  </a:lnTo>
                  <a:lnTo>
                    <a:pt x="1155915" y="75336"/>
                  </a:lnTo>
                  <a:lnTo>
                    <a:pt x="1156944" y="85496"/>
                  </a:lnTo>
                  <a:lnTo>
                    <a:pt x="1158049" y="91846"/>
                  </a:lnTo>
                  <a:lnTo>
                    <a:pt x="1158773" y="96926"/>
                  </a:lnTo>
                  <a:lnTo>
                    <a:pt x="1158773" y="34493"/>
                  </a:lnTo>
                  <a:lnTo>
                    <a:pt x="1146632" y="41046"/>
                  </a:lnTo>
                  <a:lnTo>
                    <a:pt x="1113866" y="68986"/>
                  </a:lnTo>
                  <a:lnTo>
                    <a:pt x="1086802" y="100736"/>
                  </a:lnTo>
                  <a:lnTo>
                    <a:pt x="1066380" y="138836"/>
                  </a:lnTo>
                  <a:lnTo>
                    <a:pt x="1053452" y="180746"/>
                  </a:lnTo>
                  <a:lnTo>
                    <a:pt x="1048956" y="225196"/>
                  </a:lnTo>
                  <a:lnTo>
                    <a:pt x="1053452" y="269646"/>
                  </a:lnTo>
                  <a:lnTo>
                    <a:pt x="1066380" y="311556"/>
                  </a:lnTo>
                  <a:lnTo>
                    <a:pt x="1086802" y="348386"/>
                  </a:lnTo>
                  <a:lnTo>
                    <a:pt x="1113866" y="381406"/>
                  </a:lnTo>
                  <a:lnTo>
                    <a:pt x="1146632" y="409346"/>
                  </a:lnTo>
                  <a:lnTo>
                    <a:pt x="1184236" y="429666"/>
                  </a:lnTo>
                  <a:lnTo>
                    <a:pt x="1225765" y="442366"/>
                  </a:lnTo>
                  <a:lnTo>
                    <a:pt x="1270317" y="446176"/>
                  </a:lnTo>
                  <a:lnTo>
                    <a:pt x="1314869" y="442366"/>
                  </a:lnTo>
                  <a:lnTo>
                    <a:pt x="1356398" y="429666"/>
                  </a:lnTo>
                  <a:lnTo>
                    <a:pt x="1382242" y="415696"/>
                  </a:lnTo>
                  <a:lnTo>
                    <a:pt x="1386941" y="413156"/>
                  </a:lnTo>
                  <a:lnTo>
                    <a:pt x="1426768" y="381406"/>
                  </a:lnTo>
                  <a:lnTo>
                    <a:pt x="1453819" y="348386"/>
                  </a:lnTo>
                  <a:lnTo>
                    <a:pt x="1474254" y="311556"/>
                  </a:lnTo>
                  <a:lnTo>
                    <a:pt x="1487170" y="269646"/>
                  </a:lnTo>
                  <a:lnTo>
                    <a:pt x="1491678" y="225196"/>
                  </a:lnTo>
                  <a:close/>
                </a:path>
                <a:path w="1871980" h="446405">
                  <a:moveTo>
                    <a:pt x="1871383" y="5016"/>
                  </a:moveTo>
                  <a:lnTo>
                    <a:pt x="1806956" y="5016"/>
                  </a:lnTo>
                  <a:lnTo>
                    <a:pt x="1806956" y="316966"/>
                  </a:lnTo>
                  <a:lnTo>
                    <a:pt x="1620583" y="5016"/>
                  </a:lnTo>
                  <a:lnTo>
                    <a:pt x="1558036" y="5016"/>
                  </a:lnTo>
                  <a:lnTo>
                    <a:pt x="1558036" y="436626"/>
                  </a:lnTo>
                  <a:lnTo>
                    <a:pt x="1622450" y="436626"/>
                  </a:lnTo>
                  <a:lnTo>
                    <a:pt x="1622450" y="122148"/>
                  </a:lnTo>
                  <a:lnTo>
                    <a:pt x="1810715" y="436626"/>
                  </a:lnTo>
                  <a:lnTo>
                    <a:pt x="1871383" y="436626"/>
                  </a:lnTo>
                  <a:lnTo>
                    <a:pt x="1871383" y="5016"/>
                  </a:lnTo>
                  <a:close/>
                </a:path>
              </a:pathLst>
            </a:custGeom>
            <a:solidFill>
              <a:srgbClr val="D3FF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19">
              <a:extLst>
                <a:ext uri="{FF2B5EF4-FFF2-40B4-BE49-F238E27FC236}">
                  <a16:creationId xmlns:a16="http://schemas.microsoft.com/office/drawing/2014/main" id="{B92D259C-B63A-D4FC-B294-ABBEAE90FEB8}"/>
                </a:ext>
              </a:extLst>
            </p:cNvPr>
            <p:cNvSpPr/>
            <p:nvPr/>
          </p:nvSpPr>
          <p:spPr>
            <a:xfrm>
              <a:off x="835524" y="1275825"/>
              <a:ext cx="26670" cy="177165"/>
            </a:xfrm>
            <a:custGeom>
              <a:avLst/>
              <a:gdLst/>
              <a:ahLst/>
              <a:cxnLst/>
              <a:rect l="l" t="t" r="r" b="b"/>
              <a:pathLst>
                <a:path w="26669" h="177165">
                  <a:moveTo>
                    <a:pt x="26438" y="0"/>
                  </a:moveTo>
                  <a:lnTo>
                    <a:pt x="0" y="0"/>
                  </a:lnTo>
                  <a:lnTo>
                    <a:pt x="0" y="177135"/>
                  </a:lnTo>
                  <a:lnTo>
                    <a:pt x="26438" y="177135"/>
                  </a:lnTo>
                  <a:lnTo>
                    <a:pt x="264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20">
              <a:extLst>
                <a:ext uri="{FF2B5EF4-FFF2-40B4-BE49-F238E27FC236}">
                  <a16:creationId xmlns:a16="http://schemas.microsoft.com/office/drawing/2014/main" id="{B62E4BDE-4E5A-B340-873C-E99A90BE8F5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09706" y="1275826"/>
              <a:ext cx="128592" cy="177135"/>
            </a:xfrm>
            <a:prstGeom prst="rect">
              <a:avLst/>
            </a:prstGeom>
          </p:spPr>
        </p:pic>
        <p:sp>
          <p:nvSpPr>
            <p:cNvPr id="70" name="object 21">
              <a:extLst>
                <a:ext uri="{FF2B5EF4-FFF2-40B4-BE49-F238E27FC236}">
                  <a16:creationId xmlns:a16="http://schemas.microsoft.com/office/drawing/2014/main" id="{CBE808AC-3B4C-E724-9457-F18CE627EE1A}"/>
                </a:ext>
              </a:extLst>
            </p:cNvPr>
            <p:cNvSpPr/>
            <p:nvPr/>
          </p:nvSpPr>
          <p:spPr>
            <a:xfrm>
              <a:off x="1067308" y="1275873"/>
              <a:ext cx="269240" cy="177165"/>
            </a:xfrm>
            <a:custGeom>
              <a:avLst/>
              <a:gdLst/>
              <a:ahLst/>
              <a:cxnLst/>
              <a:rect l="l" t="t" r="r" b="b"/>
              <a:pathLst>
                <a:path w="269240" h="177165">
                  <a:moveTo>
                    <a:pt x="131673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52616" y="24130"/>
                  </a:lnTo>
                  <a:lnTo>
                    <a:pt x="52616" y="176530"/>
                  </a:lnTo>
                  <a:lnTo>
                    <a:pt x="79057" y="176530"/>
                  </a:lnTo>
                  <a:lnTo>
                    <a:pt x="79057" y="24130"/>
                  </a:lnTo>
                  <a:lnTo>
                    <a:pt x="131673" y="24130"/>
                  </a:lnTo>
                  <a:lnTo>
                    <a:pt x="131673" y="0"/>
                  </a:lnTo>
                  <a:close/>
                </a:path>
                <a:path w="269240" h="177165">
                  <a:moveTo>
                    <a:pt x="269011" y="152920"/>
                  </a:moveTo>
                  <a:lnTo>
                    <a:pt x="186867" y="152920"/>
                  </a:lnTo>
                  <a:lnTo>
                    <a:pt x="186867" y="102120"/>
                  </a:lnTo>
                  <a:lnTo>
                    <a:pt x="256425" y="102120"/>
                  </a:lnTo>
                  <a:lnTo>
                    <a:pt x="256425" y="77990"/>
                  </a:lnTo>
                  <a:lnTo>
                    <a:pt x="186867" y="77990"/>
                  </a:lnTo>
                  <a:lnTo>
                    <a:pt x="186867" y="24650"/>
                  </a:lnTo>
                  <a:lnTo>
                    <a:pt x="266687" y="24650"/>
                  </a:lnTo>
                  <a:lnTo>
                    <a:pt x="266687" y="520"/>
                  </a:lnTo>
                  <a:lnTo>
                    <a:pt x="160680" y="520"/>
                  </a:lnTo>
                  <a:lnTo>
                    <a:pt x="160680" y="24650"/>
                  </a:lnTo>
                  <a:lnTo>
                    <a:pt x="160680" y="77990"/>
                  </a:lnTo>
                  <a:lnTo>
                    <a:pt x="160680" y="102120"/>
                  </a:lnTo>
                  <a:lnTo>
                    <a:pt x="160680" y="152920"/>
                  </a:lnTo>
                  <a:lnTo>
                    <a:pt x="160680" y="177050"/>
                  </a:lnTo>
                  <a:lnTo>
                    <a:pt x="269011" y="177050"/>
                  </a:lnTo>
                  <a:lnTo>
                    <a:pt x="269011" y="1529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22">
              <a:extLst>
                <a:ext uri="{FF2B5EF4-FFF2-40B4-BE49-F238E27FC236}">
                  <a16:creationId xmlns:a16="http://schemas.microsoft.com/office/drawing/2014/main" id="{0E3C3204-3A21-2ABD-130E-AC68006FA272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73294" y="1275821"/>
              <a:ext cx="123451" cy="177135"/>
            </a:xfrm>
            <a:prstGeom prst="rect">
              <a:avLst/>
            </a:prstGeom>
          </p:spPr>
        </p:pic>
        <p:pic>
          <p:nvPicPr>
            <p:cNvPr id="72" name="object 23">
              <a:extLst>
                <a:ext uri="{FF2B5EF4-FFF2-40B4-BE49-F238E27FC236}">
                  <a16:creationId xmlns:a16="http://schemas.microsoft.com/office/drawing/2014/main" id="{21CF3DAE-E393-AA7D-BE4F-77FC27FF3CB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32954" y="1275826"/>
              <a:ext cx="128592" cy="177135"/>
            </a:xfrm>
            <a:prstGeom prst="rect">
              <a:avLst/>
            </a:prstGeom>
          </p:spPr>
        </p:pic>
        <p:pic>
          <p:nvPicPr>
            <p:cNvPr id="73" name="object 24">
              <a:extLst>
                <a:ext uri="{FF2B5EF4-FFF2-40B4-BE49-F238E27FC236}">
                  <a16:creationId xmlns:a16="http://schemas.microsoft.com/office/drawing/2014/main" id="{B00B1107-8BF6-659C-B455-8F2AF92CD5DD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85687" y="1275830"/>
              <a:ext cx="283634" cy="177125"/>
            </a:xfrm>
            <a:prstGeom prst="rect">
              <a:avLst/>
            </a:prstGeom>
          </p:spPr>
        </p:pic>
        <p:sp>
          <p:nvSpPr>
            <p:cNvPr id="74" name="object 25">
              <a:extLst>
                <a:ext uri="{FF2B5EF4-FFF2-40B4-BE49-F238E27FC236}">
                  <a16:creationId xmlns:a16="http://schemas.microsoft.com/office/drawing/2014/main" id="{B6B0B86E-20CF-3444-0E74-5AA98D6F63B1}"/>
                </a:ext>
              </a:extLst>
            </p:cNvPr>
            <p:cNvSpPr/>
            <p:nvPr/>
          </p:nvSpPr>
          <p:spPr>
            <a:xfrm>
              <a:off x="1998337" y="1275825"/>
              <a:ext cx="26670" cy="177165"/>
            </a:xfrm>
            <a:custGeom>
              <a:avLst/>
              <a:gdLst/>
              <a:ahLst/>
              <a:cxnLst/>
              <a:rect l="l" t="t" r="r" b="b"/>
              <a:pathLst>
                <a:path w="26669" h="177165">
                  <a:moveTo>
                    <a:pt x="26438" y="0"/>
                  </a:moveTo>
                  <a:lnTo>
                    <a:pt x="0" y="0"/>
                  </a:lnTo>
                  <a:lnTo>
                    <a:pt x="0" y="177135"/>
                  </a:lnTo>
                  <a:lnTo>
                    <a:pt x="26438" y="177135"/>
                  </a:lnTo>
                  <a:lnTo>
                    <a:pt x="264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26">
              <a:extLst>
                <a:ext uri="{FF2B5EF4-FFF2-40B4-BE49-F238E27FC236}">
                  <a16:creationId xmlns:a16="http://schemas.microsoft.com/office/drawing/2014/main" id="{E5B20A95-B2D9-CAFC-8741-77B018A5DC68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60710" y="1273764"/>
              <a:ext cx="179156" cy="181764"/>
            </a:xfrm>
            <a:prstGeom prst="rect">
              <a:avLst/>
            </a:prstGeom>
          </p:spPr>
        </p:pic>
        <p:pic>
          <p:nvPicPr>
            <p:cNvPr id="76" name="object 27">
              <a:extLst>
                <a:ext uri="{FF2B5EF4-FFF2-40B4-BE49-F238E27FC236}">
                  <a16:creationId xmlns:a16="http://schemas.microsoft.com/office/drawing/2014/main" id="{C8C8C10D-7C0F-D985-0ABF-4B3653BC8EC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75816" y="1275826"/>
              <a:ext cx="128592" cy="177135"/>
            </a:xfrm>
            <a:prstGeom prst="rect">
              <a:avLst/>
            </a:prstGeom>
          </p:spPr>
        </p:pic>
        <p:pic>
          <p:nvPicPr>
            <p:cNvPr id="77" name="object 28">
              <a:extLst>
                <a:ext uri="{FF2B5EF4-FFF2-40B4-BE49-F238E27FC236}">
                  <a16:creationId xmlns:a16="http://schemas.microsoft.com/office/drawing/2014/main" id="{44A5A037-A984-1A7B-F197-B902138D4825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28551" y="1275830"/>
              <a:ext cx="161963" cy="177125"/>
            </a:xfrm>
            <a:prstGeom prst="rect">
              <a:avLst/>
            </a:prstGeom>
          </p:spPr>
        </p:pic>
        <p:sp>
          <p:nvSpPr>
            <p:cNvPr id="78" name="object 29">
              <a:extLst>
                <a:ext uri="{FF2B5EF4-FFF2-40B4-BE49-F238E27FC236}">
                  <a16:creationId xmlns:a16="http://schemas.microsoft.com/office/drawing/2014/main" id="{6B6C2A70-04C3-CA11-D049-B4B1C2E11592}"/>
                </a:ext>
              </a:extLst>
            </p:cNvPr>
            <p:cNvSpPr/>
            <p:nvPr/>
          </p:nvSpPr>
          <p:spPr>
            <a:xfrm>
              <a:off x="2614384" y="1275835"/>
              <a:ext cx="93980" cy="176530"/>
            </a:xfrm>
            <a:custGeom>
              <a:avLst/>
              <a:gdLst/>
              <a:ahLst/>
              <a:cxnLst/>
              <a:rect l="l" t="t" r="r" b="b"/>
              <a:pathLst>
                <a:path w="93980" h="176530">
                  <a:moveTo>
                    <a:pt x="93726" y="152400"/>
                  </a:moveTo>
                  <a:lnTo>
                    <a:pt x="26441" y="152400"/>
                  </a:lnTo>
                  <a:lnTo>
                    <a:pt x="26441" y="0"/>
                  </a:lnTo>
                  <a:lnTo>
                    <a:pt x="0" y="0"/>
                  </a:lnTo>
                  <a:lnTo>
                    <a:pt x="0" y="152400"/>
                  </a:lnTo>
                  <a:lnTo>
                    <a:pt x="0" y="176530"/>
                  </a:lnTo>
                  <a:lnTo>
                    <a:pt x="93726" y="176530"/>
                  </a:lnTo>
                  <a:lnTo>
                    <a:pt x="93726" y="1524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30">
              <a:extLst>
                <a:ext uri="{FF2B5EF4-FFF2-40B4-BE49-F238E27FC236}">
                  <a16:creationId xmlns:a16="http://schemas.microsoft.com/office/drawing/2014/main" id="{20D69225-589C-D0A6-D408-920A529A6D21}"/>
                </a:ext>
              </a:extLst>
            </p:cNvPr>
            <p:cNvSpPr/>
            <p:nvPr/>
          </p:nvSpPr>
          <p:spPr>
            <a:xfrm>
              <a:off x="523544" y="2801605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4" h="804545">
                  <a:moveTo>
                    <a:pt x="727873" y="0"/>
                  </a:moveTo>
                  <a:lnTo>
                    <a:pt x="76437" y="0"/>
                  </a:lnTo>
                  <a:lnTo>
                    <a:pt x="46683" y="6007"/>
                  </a:lnTo>
                  <a:lnTo>
                    <a:pt x="22386" y="22390"/>
                  </a:lnTo>
                  <a:lnTo>
                    <a:pt x="6006" y="46687"/>
                  </a:lnTo>
                  <a:lnTo>
                    <a:pt x="0" y="76437"/>
                  </a:lnTo>
                  <a:lnTo>
                    <a:pt x="0" y="727873"/>
                  </a:lnTo>
                  <a:lnTo>
                    <a:pt x="6006" y="757627"/>
                  </a:lnTo>
                  <a:lnTo>
                    <a:pt x="22386" y="781923"/>
                  </a:lnTo>
                  <a:lnTo>
                    <a:pt x="46683" y="798304"/>
                  </a:lnTo>
                  <a:lnTo>
                    <a:pt x="76437" y="804310"/>
                  </a:lnTo>
                  <a:lnTo>
                    <a:pt x="727873" y="804310"/>
                  </a:lnTo>
                  <a:lnTo>
                    <a:pt x="757623" y="798304"/>
                  </a:lnTo>
                  <a:lnTo>
                    <a:pt x="781919" y="781923"/>
                  </a:lnTo>
                  <a:lnTo>
                    <a:pt x="798302" y="757627"/>
                  </a:lnTo>
                  <a:lnTo>
                    <a:pt x="804310" y="727873"/>
                  </a:lnTo>
                  <a:lnTo>
                    <a:pt x="804310" y="76437"/>
                  </a:lnTo>
                  <a:lnTo>
                    <a:pt x="798302" y="46687"/>
                  </a:lnTo>
                  <a:lnTo>
                    <a:pt x="781919" y="22390"/>
                  </a:lnTo>
                  <a:lnTo>
                    <a:pt x="757623" y="6007"/>
                  </a:lnTo>
                  <a:lnTo>
                    <a:pt x="727873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31">
              <a:extLst>
                <a:ext uri="{FF2B5EF4-FFF2-40B4-BE49-F238E27FC236}">
                  <a16:creationId xmlns:a16="http://schemas.microsoft.com/office/drawing/2014/main" id="{418CFE4B-0917-6FC2-B5DF-54ADEF5405AB}"/>
                </a:ext>
              </a:extLst>
            </p:cNvPr>
            <p:cNvSpPr/>
            <p:nvPr/>
          </p:nvSpPr>
          <p:spPr>
            <a:xfrm>
              <a:off x="1362606" y="2801605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4" h="804545">
                  <a:moveTo>
                    <a:pt x="727873" y="0"/>
                  </a:moveTo>
                  <a:lnTo>
                    <a:pt x="76437" y="0"/>
                  </a:lnTo>
                  <a:lnTo>
                    <a:pt x="46683" y="6007"/>
                  </a:lnTo>
                  <a:lnTo>
                    <a:pt x="22386" y="22390"/>
                  </a:lnTo>
                  <a:lnTo>
                    <a:pt x="6006" y="46687"/>
                  </a:lnTo>
                  <a:lnTo>
                    <a:pt x="0" y="76437"/>
                  </a:lnTo>
                  <a:lnTo>
                    <a:pt x="0" y="727873"/>
                  </a:lnTo>
                  <a:lnTo>
                    <a:pt x="6006" y="757627"/>
                  </a:lnTo>
                  <a:lnTo>
                    <a:pt x="22386" y="781923"/>
                  </a:lnTo>
                  <a:lnTo>
                    <a:pt x="46683" y="798304"/>
                  </a:lnTo>
                  <a:lnTo>
                    <a:pt x="76437" y="804310"/>
                  </a:lnTo>
                  <a:lnTo>
                    <a:pt x="727873" y="804310"/>
                  </a:lnTo>
                  <a:lnTo>
                    <a:pt x="757623" y="798304"/>
                  </a:lnTo>
                  <a:lnTo>
                    <a:pt x="781919" y="781923"/>
                  </a:lnTo>
                  <a:lnTo>
                    <a:pt x="798302" y="757627"/>
                  </a:lnTo>
                  <a:lnTo>
                    <a:pt x="804310" y="727873"/>
                  </a:lnTo>
                  <a:lnTo>
                    <a:pt x="804310" y="76437"/>
                  </a:lnTo>
                  <a:lnTo>
                    <a:pt x="798302" y="46687"/>
                  </a:lnTo>
                  <a:lnTo>
                    <a:pt x="781919" y="22390"/>
                  </a:lnTo>
                  <a:lnTo>
                    <a:pt x="757623" y="6007"/>
                  </a:lnTo>
                  <a:lnTo>
                    <a:pt x="727873" y="0"/>
                  </a:lnTo>
                  <a:close/>
                </a:path>
              </a:pathLst>
            </a:custGeom>
            <a:solidFill>
              <a:srgbClr val="F900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32">
              <a:extLst>
                <a:ext uri="{FF2B5EF4-FFF2-40B4-BE49-F238E27FC236}">
                  <a16:creationId xmlns:a16="http://schemas.microsoft.com/office/drawing/2014/main" id="{2841AE68-AAE8-22D4-91A6-FB3951441D32}"/>
                </a:ext>
              </a:extLst>
            </p:cNvPr>
            <p:cNvSpPr/>
            <p:nvPr/>
          </p:nvSpPr>
          <p:spPr>
            <a:xfrm>
              <a:off x="2201828" y="2801605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4" h="804545">
                  <a:moveTo>
                    <a:pt x="727873" y="0"/>
                  </a:moveTo>
                  <a:lnTo>
                    <a:pt x="76437" y="0"/>
                  </a:lnTo>
                  <a:lnTo>
                    <a:pt x="46683" y="6007"/>
                  </a:lnTo>
                  <a:lnTo>
                    <a:pt x="22386" y="22390"/>
                  </a:lnTo>
                  <a:lnTo>
                    <a:pt x="6006" y="46687"/>
                  </a:lnTo>
                  <a:lnTo>
                    <a:pt x="0" y="76437"/>
                  </a:lnTo>
                  <a:lnTo>
                    <a:pt x="0" y="727873"/>
                  </a:lnTo>
                  <a:lnTo>
                    <a:pt x="6006" y="757627"/>
                  </a:lnTo>
                  <a:lnTo>
                    <a:pt x="22386" y="781923"/>
                  </a:lnTo>
                  <a:lnTo>
                    <a:pt x="46683" y="798304"/>
                  </a:lnTo>
                  <a:lnTo>
                    <a:pt x="76437" y="804310"/>
                  </a:lnTo>
                  <a:lnTo>
                    <a:pt x="727873" y="804310"/>
                  </a:lnTo>
                  <a:lnTo>
                    <a:pt x="757623" y="798304"/>
                  </a:lnTo>
                  <a:lnTo>
                    <a:pt x="781919" y="781923"/>
                  </a:lnTo>
                  <a:lnTo>
                    <a:pt x="798302" y="757627"/>
                  </a:lnTo>
                  <a:lnTo>
                    <a:pt x="804310" y="727873"/>
                  </a:lnTo>
                  <a:lnTo>
                    <a:pt x="804310" y="76437"/>
                  </a:lnTo>
                  <a:lnTo>
                    <a:pt x="798302" y="46687"/>
                  </a:lnTo>
                  <a:lnTo>
                    <a:pt x="781919" y="22390"/>
                  </a:lnTo>
                  <a:lnTo>
                    <a:pt x="757623" y="6007"/>
                  </a:lnTo>
                  <a:lnTo>
                    <a:pt x="727873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33">
              <a:extLst>
                <a:ext uri="{FF2B5EF4-FFF2-40B4-BE49-F238E27FC236}">
                  <a16:creationId xmlns:a16="http://schemas.microsoft.com/office/drawing/2014/main" id="{A6D6A50D-519B-AD14-BF75-9DFD1DCE2A7C}"/>
                </a:ext>
              </a:extLst>
            </p:cNvPr>
            <p:cNvSpPr/>
            <p:nvPr/>
          </p:nvSpPr>
          <p:spPr>
            <a:xfrm>
              <a:off x="1362606" y="3640772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4" h="804545">
                  <a:moveTo>
                    <a:pt x="727873" y="0"/>
                  </a:moveTo>
                  <a:lnTo>
                    <a:pt x="76437" y="0"/>
                  </a:lnTo>
                  <a:lnTo>
                    <a:pt x="46683" y="6007"/>
                  </a:lnTo>
                  <a:lnTo>
                    <a:pt x="22386" y="22390"/>
                  </a:lnTo>
                  <a:lnTo>
                    <a:pt x="6006" y="46687"/>
                  </a:lnTo>
                  <a:lnTo>
                    <a:pt x="0" y="76437"/>
                  </a:lnTo>
                  <a:lnTo>
                    <a:pt x="0" y="727873"/>
                  </a:lnTo>
                  <a:lnTo>
                    <a:pt x="6006" y="757627"/>
                  </a:lnTo>
                  <a:lnTo>
                    <a:pt x="22386" y="781923"/>
                  </a:lnTo>
                  <a:lnTo>
                    <a:pt x="46683" y="798304"/>
                  </a:lnTo>
                  <a:lnTo>
                    <a:pt x="76437" y="804310"/>
                  </a:lnTo>
                  <a:lnTo>
                    <a:pt x="727873" y="804310"/>
                  </a:lnTo>
                  <a:lnTo>
                    <a:pt x="757623" y="798304"/>
                  </a:lnTo>
                  <a:lnTo>
                    <a:pt x="781919" y="781923"/>
                  </a:lnTo>
                  <a:lnTo>
                    <a:pt x="798302" y="757627"/>
                  </a:lnTo>
                  <a:lnTo>
                    <a:pt x="804310" y="727873"/>
                  </a:lnTo>
                  <a:lnTo>
                    <a:pt x="804310" y="76437"/>
                  </a:lnTo>
                  <a:lnTo>
                    <a:pt x="798302" y="46687"/>
                  </a:lnTo>
                  <a:lnTo>
                    <a:pt x="781919" y="22390"/>
                  </a:lnTo>
                  <a:lnTo>
                    <a:pt x="757623" y="6007"/>
                  </a:lnTo>
                  <a:lnTo>
                    <a:pt x="727873" y="0"/>
                  </a:lnTo>
                  <a:close/>
                </a:path>
              </a:pathLst>
            </a:custGeom>
            <a:solidFill>
              <a:srgbClr val="007F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34">
              <a:extLst>
                <a:ext uri="{FF2B5EF4-FFF2-40B4-BE49-F238E27FC236}">
                  <a16:creationId xmlns:a16="http://schemas.microsoft.com/office/drawing/2014/main" id="{7554410E-F2EE-FEDD-B7F5-FA636CBB8A90}"/>
                </a:ext>
              </a:extLst>
            </p:cNvPr>
            <p:cNvSpPr/>
            <p:nvPr/>
          </p:nvSpPr>
          <p:spPr>
            <a:xfrm>
              <a:off x="523544" y="4479941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4" h="804545">
                  <a:moveTo>
                    <a:pt x="727873" y="0"/>
                  </a:moveTo>
                  <a:lnTo>
                    <a:pt x="76437" y="0"/>
                  </a:lnTo>
                  <a:lnTo>
                    <a:pt x="46683" y="6007"/>
                  </a:lnTo>
                  <a:lnTo>
                    <a:pt x="22386" y="22390"/>
                  </a:lnTo>
                  <a:lnTo>
                    <a:pt x="6006" y="46687"/>
                  </a:lnTo>
                  <a:lnTo>
                    <a:pt x="0" y="76437"/>
                  </a:lnTo>
                  <a:lnTo>
                    <a:pt x="0" y="727873"/>
                  </a:lnTo>
                  <a:lnTo>
                    <a:pt x="6006" y="757627"/>
                  </a:lnTo>
                  <a:lnTo>
                    <a:pt x="22386" y="781923"/>
                  </a:lnTo>
                  <a:lnTo>
                    <a:pt x="46683" y="798304"/>
                  </a:lnTo>
                  <a:lnTo>
                    <a:pt x="76437" y="804310"/>
                  </a:lnTo>
                  <a:lnTo>
                    <a:pt x="727873" y="804310"/>
                  </a:lnTo>
                  <a:lnTo>
                    <a:pt x="757623" y="798304"/>
                  </a:lnTo>
                  <a:lnTo>
                    <a:pt x="781919" y="781923"/>
                  </a:lnTo>
                  <a:lnTo>
                    <a:pt x="798302" y="757627"/>
                  </a:lnTo>
                  <a:lnTo>
                    <a:pt x="804310" y="727873"/>
                  </a:lnTo>
                  <a:lnTo>
                    <a:pt x="804310" y="76437"/>
                  </a:lnTo>
                  <a:lnTo>
                    <a:pt x="798302" y="46687"/>
                  </a:lnTo>
                  <a:lnTo>
                    <a:pt x="781919" y="22390"/>
                  </a:lnTo>
                  <a:lnTo>
                    <a:pt x="757623" y="6007"/>
                  </a:lnTo>
                  <a:lnTo>
                    <a:pt x="727873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35">
              <a:extLst>
                <a:ext uri="{FF2B5EF4-FFF2-40B4-BE49-F238E27FC236}">
                  <a16:creationId xmlns:a16="http://schemas.microsoft.com/office/drawing/2014/main" id="{EB2BA0C4-69D2-E9E8-57C6-7D691F339F48}"/>
                </a:ext>
              </a:extLst>
            </p:cNvPr>
            <p:cNvSpPr/>
            <p:nvPr/>
          </p:nvSpPr>
          <p:spPr>
            <a:xfrm>
              <a:off x="1362606" y="4479941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4" h="804545">
                  <a:moveTo>
                    <a:pt x="727873" y="0"/>
                  </a:moveTo>
                  <a:lnTo>
                    <a:pt x="76437" y="0"/>
                  </a:lnTo>
                  <a:lnTo>
                    <a:pt x="46683" y="6007"/>
                  </a:lnTo>
                  <a:lnTo>
                    <a:pt x="22386" y="22390"/>
                  </a:lnTo>
                  <a:lnTo>
                    <a:pt x="6006" y="46687"/>
                  </a:lnTo>
                  <a:lnTo>
                    <a:pt x="0" y="76437"/>
                  </a:lnTo>
                  <a:lnTo>
                    <a:pt x="0" y="727873"/>
                  </a:lnTo>
                  <a:lnTo>
                    <a:pt x="6006" y="757627"/>
                  </a:lnTo>
                  <a:lnTo>
                    <a:pt x="22386" y="781923"/>
                  </a:lnTo>
                  <a:lnTo>
                    <a:pt x="46683" y="798304"/>
                  </a:lnTo>
                  <a:lnTo>
                    <a:pt x="76437" y="804310"/>
                  </a:lnTo>
                  <a:lnTo>
                    <a:pt x="727873" y="804310"/>
                  </a:lnTo>
                  <a:lnTo>
                    <a:pt x="757623" y="798304"/>
                  </a:lnTo>
                  <a:lnTo>
                    <a:pt x="781919" y="781923"/>
                  </a:lnTo>
                  <a:lnTo>
                    <a:pt x="798302" y="757627"/>
                  </a:lnTo>
                  <a:lnTo>
                    <a:pt x="804310" y="727873"/>
                  </a:lnTo>
                  <a:lnTo>
                    <a:pt x="804310" y="76437"/>
                  </a:lnTo>
                  <a:lnTo>
                    <a:pt x="798302" y="46687"/>
                  </a:lnTo>
                  <a:lnTo>
                    <a:pt x="781919" y="22390"/>
                  </a:lnTo>
                  <a:lnTo>
                    <a:pt x="757623" y="6007"/>
                  </a:lnTo>
                  <a:lnTo>
                    <a:pt x="727873" y="0"/>
                  </a:lnTo>
                  <a:close/>
                </a:path>
              </a:pathLst>
            </a:custGeom>
            <a:solidFill>
              <a:srgbClr val="38C4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36">
              <a:extLst>
                <a:ext uri="{FF2B5EF4-FFF2-40B4-BE49-F238E27FC236}">
                  <a16:creationId xmlns:a16="http://schemas.microsoft.com/office/drawing/2014/main" id="{D66472C6-EDD2-8B86-F8EA-D4BACC284852}"/>
                </a:ext>
              </a:extLst>
            </p:cNvPr>
            <p:cNvSpPr/>
            <p:nvPr/>
          </p:nvSpPr>
          <p:spPr>
            <a:xfrm>
              <a:off x="2201828" y="4479941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4" h="804545">
                  <a:moveTo>
                    <a:pt x="727873" y="0"/>
                  </a:moveTo>
                  <a:lnTo>
                    <a:pt x="76437" y="0"/>
                  </a:lnTo>
                  <a:lnTo>
                    <a:pt x="46683" y="6007"/>
                  </a:lnTo>
                  <a:lnTo>
                    <a:pt x="22386" y="22390"/>
                  </a:lnTo>
                  <a:lnTo>
                    <a:pt x="6006" y="46687"/>
                  </a:lnTo>
                  <a:lnTo>
                    <a:pt x="0" y="76437"/>
                  </a:lnTo>
                  <a:lnTo>
                    <a:pt x="0" y="727873"/>
                  </a:lnTo>
                  <a:lnTo>
                    <a:pt x="6006" y="757627"/>
                  </a:lnTo>
                  <a:lnTo>
                    <a:pt x="22386" y="781923"/>
                  </a:lnTo>
                  <a:lnTo>
                    <a:pt x="46683" y="798304"/>
                  </a:lnTo>
                  <a:lnTo>
                    <a:pt x="76437" y="804310"/>
                  </a:lnTo>
                  <a:lnTo>
                    <a:pt x="727873" y="804310"/>
                  </a:lnTo>
                  <a:lnTo>
                    <a:pt x="757623" y="798304"/>
                  </a:lnTo>
                  <a:lnTo>
                    <a:pt x="781919" y="781923"/>
                  </a:lnTo>
                  <a:lnTo>
                    <a:pt x="798302" y="757627"/>
                  </a:lnTo>
                  <a:lnTo>
                    <a:pt x="804310" y="727873"/>
                  </a:lnTo>
                  <a:lnTo>
                    <a:pt x="804310" y="76437"/>
                  </a:lnTo>
                  <a:lnTo>
                    <a:pt x="798302" y="46687"/>
                  </a:lnTo>
                  <a:lnTo>
                    <a:pt x="781919" y="22390"/>
                  </a:lnTo>
                  <a:lnTo>
                    <a:pt x="757623" y="6007"/>
                  </a:lnTo>
                  <a:lnTo>
                    <a:pt x="727873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37">
              <a:extLst>
                <a:ext uri="{FF2B5EF4-FFF2-40B4-BE49-F238E27FC236}">
                  <a16:creationId xmlns:a16="http://schemas.microsoft.com/office/drawing/2014/main" id="{9D04DBD2-AE81-D8FC-54FA-41E015C3D4B9}"/>
                </a:ext>
              </a:extLst>
            </p:cNvPr>
            <p:cNvSpPr/>
            <p:nvPr/>
          </p:nvSpPr>
          <p:spPr>
            <a:xfrm>
              <a:off x="579488" y="2947574"/>
              <a:ext cx="692150" cy="536575"/>
            </a:xfrm>
            <a:custGeom>
              <a:avLst/>
              <a:gdLst/>
              <a:ahLst/>
              <a:cxnLst/>
              <a:rect l="l" t="t" r="r" b="b"/>
              <a:pathLst>
                <a:path w="692150" h="536575">
                  <a:moveTo>
                    <a:pt x="385406" y="140360"/>
                  </a:moveTo>
                  <a:lnTo>
                    <a:pt x="381508" y="118046"/>
                  </a:lnTo>
                  <a:lnTo>
                    <a:pt x="380568" y="118211"/>
                  </a:lnTo>
                  <a:lnTo>
                    <a:pt x="339852" y="130695"/>
                  </a:lnTo>
                  <a:lnTo>
                    <a:pt x="300507" y="152882"/>
                  </a:lnTo>
                  <a:lnTo>
                    <a:pt x="262877" y="183197"/>
                  </a:lnTo>
                  <a:lnTo>
                    <a:pt x="227266" y="220052"/>
                  </a:lnTo>
                  <a:lnTo>
                    <a:pt x="194030" y="261848"/>
                  </a:lnTo>
                  <a:lnTo>
                    <a:pt x="163474" y="307022"/>
                  </a:lnTo>
                  <a:lnTo>
                    <a:pt x="135940" y="353987"/>
                  </a:lnTo>
                  <a:lnTo>
                    <a:pt x="111772" y="401154"/>
                  </a:lnTo>
                  <a:lnTo>
                    <a:pt x="91274" y="446938"/>
                  </a:lnTo>
                  <a:lnTo>
                    <a:pt x="74790" y="489750"/>
                  </a:lnTo>
                  <a:lnTo>
                    <a:pt x="62382" y="528942"/>
                  </a:lnTo>
                  <a:lnTo>
                    <a:pt x="84404" y="534962"/>
                  </a:lnTo>
                  <a:lnTo>
                    <a:pt x="97942" y="492302"/>
                  </a:lnTo>
                  <a:lnTo>
                    <a:pt x="115252" y="447954"/>
                  </a:lnTo>
                  <a:lnTo>
                    <a:pt x="136169" y="402272"/>
                  </a:lnTo>
                  <a:lnTo>
                    <a:pt x="160299" y="356527"/>
                  </a:lnTo>
                  <a:lnTo>
                    <a:pt x="187210" y="311975"/>
                  </a:lnTo>
                  <a:lnTo>
                    <a:pt x="216522" y="269887"/>
                  </a:lnTo>
                  <a:lnTo>
                    <a:pt x="247802" y="231521"/>
                  </a:lnTo>
                  <a:lnTo>
                    <a:pt x="280644" y="198132"/>
                  </a:lnTo>
                  <a:lnTo>
                    <a:pt x="314642" y="170992"/>
                  </a:lnTo>
                  <a:lnTo>
                    <a:pt x="349389" y="151371"/>
                  </a:lnTo>
                  <a:lnTo>
                    <a:pt x="384467" y="140525"/>
                  </a:lnTo>
                  <a:lnTo>
                    <a:pt x="385406" y="140360"/>
                  </a:lnTo>
                  <a:close/>
                </a:path>
                <a:path w="692150" h="536575">
                  <a:moveTo>
                    <a:pt x="542290" y="206349"/>
                  </a:moveTo>
                  <a:lnTo>
                    <a:pt x="540448" y="197218"/>
                  </a:lnTo>
                  <a:lnTo>
                    <a:pt x="535406" y="189738"/>
                  </a:lnTo>
                  <a:lnTo>
                    <a:pt x="527926" y="184696"/>
                  </a:lnTo>
                  <a:lnTo>
                    <a:pt x="518795" y="182854"/>
                  </a:lnTo>
                  <a:lnTo>
                    <a:pt x="509651" y="184696"/>
                  </a:lnTo>
                  <a:lnTo>
                    <a:pt x="502183" y="189738"/>
                  </a:lnTo>
                  <a:lnTo>
                    <a:pt x="497141" y="197218"/>
                  </a:lnTo>
                  <a:lnTo>
                    <a:pt x="495287" y="206349"/>
                  </a:lnTo>
                  <a:lnTo>
                    <a:pt x="497141" y="215493"/>
                  </a:lnTo>
                  <a:lnTo>
                    <a:pt x="502183" y="222973"/>
                  </a:lnTo>
                  <a:lnTo>
                    <a:pt x="509651" y="228015"/>
                  </a:lnTo>
                  <a:lnTo>
                    <a:pt x="518795" y="229857"/>
                  </a:lnTo>
                  <a:lnTo>
                    <a:pt x="527926" y="228015"/>
                  </a:lnTo>
                  <a:lnTo>
                    <a:pt x="535406" y="222973"/>
                  </a:lnTo>
                  <a:lnTo>
                    <a:pt x="540448" y="215493"/>
                  </a:lnTo>
                  <a:lnTo>
                    <a:pt x="542290" y="206349"/>
                  </a:lnTo>
                  <a:close/>
                </a:path>
                <a:path w="692150" h="536575">
                  <a:moveTo>
                    <a:pt x="661758" y="383603"/>
                  </a:moveTo>
                  <a:lnTo>
                    <a:pt x="654532" y="376364"/>
                  </a:lnTo>
                  <a:lnTo>
                    <a:pt x="636752" y="376364"/>
                  </a:lnTo>
                  <a:lnTo>
                    <a:pt x="629513" y="383603"/>
                  </a:lnTo>
                  <a:lnTo>
                    <a:pt x="629513" y="401383"/>
                  </a:lnTo>
                  <a:lnTo>
                    <a:pt x="636752" y="408609"/>
                  </a:lnTo>
                  <a:lnTo>
                    <a:pt x="654532" y="408609"/>
                  </a:lnTo>
                  <a:lnTo>
                    <a:pt x="661758" y="401383"/>
                  </a:lnTo>
                  <a:lnTo>
                    <a:pt x="661758" y="392493"/>
                  </a:lnTo>
                  <a:lnTo>
                    <a:pt x="661758" y="383603"/>
                  </a:lnTo>
                  <a:close/>
                </a:path>
                <a:path w="692150" h="536575">
                  <a:moveTo>
                    <a:pt x="692124" y="391579"/>
                  </a:moveTo>
                  <a:lnTo>
                    <a:pt x="688200" y="376796"/>
                  </a:lnTo>
                  <a:lnTo>
                    <a:pt x="672172" y="347433"/>
                  </a:lnTo>
                  <a:lnTo>
                    <a:pt x="657517" y="320192"/>
                  </a:lnTo>
                  <a:lnTo>
                    <a:pt x="641235" y="289572"/>
                  </a:lnTo>
                  <a:lnTo>
                    <a:pt x="618515" y="246621"/>
                  </a:lnTo>
                  <a:lnTo>
                    <a:pt x="615188" y="240347"/>
                  </a:lnTo>
                  <a:lnTo>
                    <a:pt x="596620" y="206184"/>
                  </a:lnTo>
                  <a:lnTo>
                    <a:pt x="579501" y="176555"/>
                  </a:lnTo>
                  <a:lnTo>
                    <a:pt x="563308" y="151447"/>
                  </a:lnTo>
                  <a:lnTo>
                    <a:pt x="547230" y="130225"/>
                  </a:lnTo>
                  <a:lnTo>
                    <a:pt x="557911" y="112687"/>
                  </a:lnTo>
                  <a:lnTo>
                    <a:pt x="585533" y="76390"/>
                  </a:lnTo>
                  <a:lnTo>
                    <a:pt x="600240" y="62306"/>
                  </a:lnTo>
                  <a:lnTo>
                    <a:pt x="601611" y="57619"/>
                  </a:lnTo>
                  <a:lnTo>
                    <a:pt x="599008" y="48971"/>
                  </a:lnTo>
                  <a:lnTo>
                    <a:pt x="595261" y="45808"/>
                  </a:lnTo>
                  <a:lnTo>
                    <a:pt x="590778" y="45262"/>
                  </a:lnTo>
                  <a:lnTo>
                    <a:pt x="568833" y="46177"/>
                  </a:lnTo>
                  <a:lnTo>
                    <a:pt x="558647" y="49326"/>
                  </a:lnTo>
                  <a:lnTo>
                    <a:pt x="558647" y="72542"/>
                  </a:lnTo>
                  <a:lnTo>
                    <a:pt x="551230" y="82067"/>
                  </a:lnTo>
                  <a:lnTo>
                    <a:pt x="544055" y="92049"/>
                  </a:lnTo>
                  <a:lnTo>
                    <a:pt x="537222" y="102311"/>
                  </a:lnTo>
                  <a:lnTo>
                    <a:pt x="530847" y="112687"/>
                  </a:lnTo>
                  <a:lnTo>
                    <a:pt x="525576" y="107721"/>
                  </a:lnTo>
                  <a:lnTo>
                    <a:pt x="523405" y="105892"/>
                  </a:lnTo>
                  <a:lnTo>
                    <a:pt x="520103" y="103136"/>
                  </a:lnTo>
                  <a:lnTo>
                    <a:pt x="514362" y="98945"/>
                  </a:lnTo>
                  <a:lnTo>
                    <a:pt x="525462" y="90512"/>
                  </a:lnTo>
                  <a:lnTo>
                    <a:pt x="532168" y="86144"/>
                  </a:lnTo>
                  <a:lnTo>
                    <a:pt x="536549" y="83286"/>
                  </a:lnTo>
                  <a:lnTo>
                    <a:pt x="547751" y="77216"/>
                  </a:lnTo>
                  <a:lnTo>
                    <a:pt x="558647" y="72542"/>
                  </a:lnTo>
                  <a:lnTo>
                    <a:pt x="558647" y="49326"/>
                  </a:lnTo>
                  <a:lnTo>
                    <a:pt x="544588" y="53657"/>
                  </a:lnTo>
                  <a:lnTo>
                    <a:pt x="519252" y="67157"/>
                  </a:lnTo>
                  <a:lnTo>
                    <a:pt x="494042" y="86144"/>
                  </a:lnTo>
                  <a:lnTo>
                    <a:pt x="493750" y="85991"/>
                  </a:lnTo>
                  <a:lnTo>
                    <a:pt x="493483" y="85813"/>
                  </a:lnTo>
                  <a:lnTo>
                    <a:pt x="493191" y="85661"/>
                  </a:lnTo>
                  <a:lnTo>
                    <a:pt x="505574" y="65951"/>
                  </a:lnTo>
                  <a:lnTo>
                    <a:pt x="518883" y="47561"/>
                  </a:lnTo>
                  <a:lnTo>
                    <a:pt x="532041" y="31813"/>
                  </a:lnTo>
                  <a:lnTo>
                    <a:pt x="536651" y="27241"/>
                  </a:lnTo>
                  <a:lnTo>
                    <a:pt x="543966" y="19977"/>
                  </a:lnTo>
                  <a:lnTo>
                    <a:pt x="547382" y="17043"/>
                  </a:lnTo>
                  <a:lnTo>
                    <a:pt x="548754" y="12344"/>
                  </a:lnTo>
                  <a:lnTo>
                    <a:pt x="546150" y="3708"/>
                  </a:lnTo>
                  <a:lnTo>
                    <a:pt x="542404" y="546"/>
                  </a:lnTo>
                  <a:lnTo>
                    <a:pt x="537933" y="0"/>
                  </a:lnTo>
                  <a:lnTo>
                    <a:pt x="509409" y="2451"/>
                  </a:lnTo>
                  <a:lnTo>
                    <a:pt x="477964" y="15163"/>
                  </a:lnTo>
                  <a:lnTo>
                    <a:pt x="446430" y="36156"/>
                  </a:lnTo>
                  <a:lnTo>
                    <a:pt x="417601" y="63474"/>
                  </a:lnTo>
                  <a:lnTo>
                    <a:pt x="380250" y="62687"/>
                  </a:lnTo>
                  <a:lnTo>
                    <a:pt x="342836" y="67157"/>
                  </a:lnTo>
                  <a:lnTo>
                    <a:pt x="343141" y="67157"/>
                  </a:lnTo>
                  <a:lnTo>
                    <a:pt x="307136" y="76631"/>
                  </a:lnTo>
                  <a:lnTo>
                    <a:pt x="271564" y="91198"/>
                  </a:lnTo>
                  <a:lnTo>
                    <a:pt x="236842" y="110680"/>
                  </a:lnTo>
                  <a:lnTo>
                    <a:pt x="202996" y="135039"/>
                  </a:lnTo>
                  <a:lnTo>
                    <a:pt x="170167" y="164147"/>
                  </a:lnTo>
                  <a:lnTo>
                    <a:pt x="138468" y="197916"/>
                  </a:lnTo>
                  <a:lnTo>
                    <a:pt x="107975" y="236270"/>
                  </a:lnTo>
                  <a:lnTo>
                    <a:pt x="78816" y="279120"/>
                  </a:lnTo>
                  <a:lnTo>
                    <a:pt x="51092" y="326364"/>
                  </a:lnTo>
                  <a:lnTo>
                    <a:pt x="24904" y="377926"/>
                  </a:lnTo>
                  <a:lnTo>
                    <a:pt x="419" y="433539"/>
                  </a:lnTo>
                  <a:lnTo>
                    <a:pt x="0" y="434594"/>
                  </a:lnTo>
                  <a:lnTo>
                    <a:pt x="21145" y="443242"/>
                  </a:lnTo>
                  <a:lnTo>
                    <a:pt x="21501" y="442353"/>
                  </a:lnTo>
                  <a:lnTo>
                    <a:pt x="45923" y="387121"/>
                  </a:lnTo>
                  <a:lnTo>
                    <a:pt x="72123" y="336080"/>
                  </a:lnTo>
                  <a:lnTo>
                    <a:pt x="99860" y="289572"/>
                  </a:lnTo>
                  <a:lnTo>
                    <a:pt x="99974" y="289369"/>
                  </a:lnTo>
                  <a:lnTo>
                    <a:pt x="129324" y="247129"/>
                  </a:lnTo>
                  <a:lnTo>
                    <a:pt x="160032" y="209486"/>
                  </a:lnTo>
                  <a:lnTo>
                    <a:pt x="191947" y="176555"/>
                  </a:lnTo>
                  <a:lnTo>
                    <a:pt x="224917" y="148475"/>
                  </a:lnTo>
                  <a:lnTo>
                    <a:pt x="258800" y="125374"/>
                  </a:lnTo>
                  <a:lnTo>
                    <a:pt x="293458" y="107391"/>
                  </a:lnTo>
                  <a:lnTo>
                    <a:pt x="364464" y="87261"/>
                  </a:lnTo>
                  <a:lnTo>
                    <a:pt x="400545" y="85369"/>
                  </a:lnTo>
                  <a:lnTo>
                    <a:pt x="396582" y="91198"/>
                  </a:lnTo>
                  <a:lnTo>
                    <a:pt x="392899" y="97129"/>
                  </a:lnTo>
                  <a:lnTo>
                    <a:pt x="389318" y="104051"/>
                  </a:lnTo>
                  <a:lnTo>
                    <a:pt x="409587" y="114579"/>
                  </a:lnTo>
                  <a:lnTo>
                    <a:pt x="410032" y="113728"/>
                  </a:lnTo>
                  <a:lnTo>
                    <a:pt x="414210" y="106273"/>
                  </a:lnTo>
                  <a:lnTo>
                    <a:pt x="431228" y="83286"/>
                  </a:lnTo>
                  <a:lnTo>
                    <a:pt x="432155" y="82207"/>
                  </a:lnTo>
                  <a:lnTo>
                    <a:pt x="467918" y="48539"/>
                  </a:lnTo>
                  <a:lnTo>
                    <a:pt x="505891" y="27241"/>
                  </a:lnTo>
                  <a:lnTo>
                    <a:pt x="487426" y="52184"/>
                  </a:lnTo>
                  <a:lnTo>
                    <a:pt x="470509" y="79705"/>
                  </a:lnTo>
                  <a:lnTo>
                    <a:pt x="457377" y="107035"/>
                  </a:lnTo>
                  <a:lnTo>
                    <a:pt x="450291" y="131368"/>
                  </a:lnTo>
                  <a:lnTo>
                    <a:pt x="450138" y="132308"/>
                  </a:lnTo>
                  <a:lnTo>
                    <a:pt x="472719" y="135750"/>
                  </a:lnTo>
                  <a:lnTo>
                    <a:pt x="472821" y="135039"/>
                  </a:lnTo>
                  <a:lnTo>
                    <a:pt x="474230" y="128231"/>
                  </a:lnTo>
                  <a:lnTo>
                    <a:pt x="476338" y="121158"/>
                  </a:lnTo>
                  <a:lnTo>
                    <a:pt x="479120" y="113728"/>
                  </a:lnTo>
                  <a:lnTo>
                    <a:pt x="482536" y="105892"/>
                  </a:lnTo>
                  <a:lnTo>
                    <a:pt x="512635" y="127063"/>
                  </a:lnTo>
                  <a:lnTo>
                    <a:pt x="539076" y="156845"/>
                  </a:lnTo>
                  <a:lnTo>
                    <a:pt x="565378" y="197459"/>
                  </a:lnTo>
                  <a:lnTo>
                    <a:pt x="595020" y="251104"/>
                  </a:lnTo>
                  <a:lnTo>
                    <a:pt x="624979" y="307695"/>
                  </a:lnTo>
                  <a:lnTo>
                    <a:pt x="638238" y="332587"/>
                  </a:lnTo>
                  <a:lnTo>
                    <a:pt x="652589" y="359257"/>
                  </a:lnTo>
                  <a:lnTo>
                    <a:pt x="668197" y="387819"/>
                  </a:lnTo>
                  <a:lnTo>
                    <a:pt x="669010" y="392569"/>
                  </a:lnTo>
                  <a:lnTo>
                    <a:pt x="666737" y="398399"/>
                  </a:lnTo>
                  <a:lnTo>
                    <a:pt x="661530" y="405815"/>
                  </a:lnTo>
                  <a:lnTo>
                    <a:pt x="653592" y="415328"/>
                  </a:lnTo>
                  <a:lnTo>
                    <a:pt x="650125" y="419315"/>
                  </a:lnTo>
                  <a:lnTo>
                    <a:pt x="646760" y="423240"/>
                  </a:lnTo>
                  <a:lnTo>
                    <a:pt x="635038" y="438277"/>
                  </a:lnTo>
                  <a:lnTo>
                    <a:pt x="630580" y="439216"/>
                  </a:lnTo>
                  <a:lnTo>
                    <a:pt x="623912" y="436867"/>
                  </a:lnTo>
                  <a:lnTo>
                    <a:pt x="619188" y="422059"/>
                  </a:lnTo>
                  <a:lnTo>
                    <a:pt x="611670" y="408482"/>
                  </a:lnTo>
                  <a:lnTo>
                    <a:pt x="601281" y="396100"/>
                  </a:lnTo>
                  <a:lnTo>
                    <a:pt x="587984" y="384810"/>
                  </a:lnTo>
                  <a:lnTo>
                    <a:pt x="587209" y="384251"/>
                  </a:lnTo>
                  <a:lnTo>
                    <a:pt x="573773" y="402729"/>
                  </a:lnTo>
                  <a:lnTo>
                    <a:pt x="574548" y="403275"/>
                  </a:lnTo>
                  <a:lnTo>
                    <a:pt x="583501" y="410667"/>
                  </a:lnTo>
                  <a:lnTo>
                    <a:pt x="590689" y="418515"/>
                  </a:lnTo>
                  <a:lnTo>
                    <a:pt x="596176" y="426923"/>
                  </a:lnTo>
                  <a:lnTo>
                    <a:pt x="600036" y="435965"/>
                  </a:lnTo>
                  <a:lnTo>
                    <a:pt x="591464" y="436765"/>
                  </a:lnTo>
                  <a:lnTo>
                    <a:pt x="584212" y="435559"/>
                  </a:lnTo>
                  <a:lnTo>
                    <a:pt x="571627" y="427647"/>
                  </a:lnTo>
                  <a:lnTo>
                    <a:pt x="569315" y="420649"/>
                  </a:lnTo>
                  <a:lnTo>
                    <a:pt x="568591" y="416877"/>
                  </a:lnTo>
                  <a:lnTo>
                    <a:pt x="565696" y="411670"/>
                  </a:lnTo>
                  <a:lnTo>
                    <a:pt x="550494" y="400888"/>
                  </a:lnTo>
                  <a:lnTo>
                    <a:pt x="510197" y="376631"/>
                  </a:lnTo>
                  <a:lnTo>
                    <a:pt x="444017" y="337972"/>
                  </a:lnTo>
                  <a:lnTo>
                    <a:pt x="431495" y="330657"/>
                  </a:lnTo>
                  <a:lnTo>
                    <a:pt x="430898" y="330377"/>
                  </a:lnTo>
                  <a:lnTo>
                    <a:pt x="430301" y="330149"/>
                  </a:lnTo>
                  <a:lnTo>
                    <a:pt x="395605" y="311950"/>
                  </a:lnTo>
                  <a:lnTo>
                    <a:pt x="372821" y="289572"/>
                  </a:lnTo>
                  <a:lnTo>
                    <a:pt x="360400" y="265582"/>
                  </a:lnTo>
                  <a:lnTo>
                    <a:pt x="356844" y="242493"/>
                  </a:lnTo>
                  <a:lnTo>
                    <a:pt x="360083" y="223062"/>
                  </a:lnTo>
                  <a:lnTo>
                    <a:pt x="368655" y="206184"/>
                  </a:lnTo>
                  <a:lnTo>
                    <a:pt x="381850" y="192811"/>
                  </a:lnTo>
                  <a:lnTo>
                    <a:pt x="398995" y="183934"/>
                  </a:lnTo>
                  <a:lnTo>
                    <a:pt x="399897" y="183616"/>
                  </a:lnTo>
                  <a:lnTo>
                    <a:pt x="392760" y="162267"/>
                  </a:lnTo>
                  <a:lnTo>
                    <a:pt x="392658" y="161963"/>
                  </a:lnTo>
                  <a:lnTo>
                    <a:pt x="391744" y="162267"/>
                  </a:lnTo>
                  <a:lnTo>
                    <a:pt x="368261" y="174409"/>
                  </a:lnTo>
                  <a:lnTo>
                    <a:pt x="350177" y="192646"/>
                  </a:lnTo>
                  <a:lnTo>
                    <a:pt x="338442" y="215671"/>
                  </a:lnTo>
                  <a:lnTo>
                    <a:pt x="334010" y="242138"/>
                  </a:lnTo>
                  <a:lnTo>
                    <a:pt x="335978" y="262343"/>
                  </a:lnTo>
                  <a:lnTo>
                    <a:pt x="342925" y="283514"/>
                  </a:lnTo>
                  <a:lnTo>
                    <a:pt x="355485" y="304507"/>
                  </a:lnTo>
                  <a:lnTo>
                    <a:pt x="374269" y="324205"/>
                  </a:lnTo>
                  <a:lnTo>
                    <a:pt x="373786" y="325196"/>
                  </a:lnTo>
                  <a:lnTo>
                    <a:pt x="373634" y="325729"/>
                  </a:lnTo>
                  <a:lnTo>
                    <a:pt x="364388" y="371932"/>
                  </a:lnTo>
                  <a:lnTo>
                    <a:pt x="363626" y="391579"/>
                  </a:lnTo>
                  <a:lnTo>
                    <a:pt x="363537" y="394131"/>
                  </a:lnTo>
                  <a:lnTo>
                    <a:pt x="363461" y="396100"/>
                  </a:lnTo>
                  <a:lnTo>
                    <a:pt x="363372" y="398399"/>
                  </a:lnTo>
                  <a:lnTo>
                    <a:pt x="363270" y="400888"/>
                  </a:lnTo>
                  <a:lnTo>
                    <a:pt x="363194" y="402729"/>
                  </a:lnTo>
                  <a:lnTo>
                    <a:pt x="363093" y="405371"/>
                  </a:lnTo>
                  <a:lnTo>
                    <a:pt x="362978" y="408482"/>
                  </a:lnTo>
                  <a:lnTo>
                    <a:pt x="362889" y="410667"/>
                  </a:lnTo>
                  <a:lnTo>
                    <a:pt x="362788" y="413537"/>
                  </a:lnTo>
                  <a:lnTo>
                    <a:pt x="362712" y="415328"/>
                  </a:lnTo>
                  <a:lnTo>
                    <a:pt x="362648" y="416877"/>
                  </a:lnTo>
                  <a:lnTo>
                    <a:pt x="362559" y="419315"/>
                  </a:lnTo>
                  <a:lnTo>
                    <a:pt x="362458" y="422059"/>
                  </a:lnTo>
                  <a:lnTo>
                    <a:pt x="362369" y="425831"/>
                  </a:lnTo>
                  <a:lnTo>
                    <a:pt x="370433" y="481711"/>
                  </a:lnTo>
                  <a:lnTo>
                    <a:pt x="391756" y="535533"/>
                  </a:lnTo>
                  <a:lnTo>
                    <a:pt x="392163" y="536244"/>
                  </a:lnTo>
                  <a:lnTo>
                    <a:pt x="412953" y="528370"/>
                  </a:lnTo>
                  <a:lnTo>
                    <a:pt x="412407" y="527392"/>
                  </a:lnTo>
                  <a:lnTo>
                    <a:pt x="393992" y="481711"/>
                  </a:lnTo>
                  <a:lnTo>
                    <a:pt x="385775" y="432066"/>
                  </a:lnTo>
                  <a:lnTo>
                    <a:pt x="385902" y="419315"/>
                  </a:lnTo>
                  <a:lnTo>
                    <a:pt x="386003" y="408482"/>
                  </a:lnTo>
                  <a:lnTo>
                    <a:pt x="386130" y="396100"/>
                  </a:lnTo>
                  <a:lnTo>
                    <a:pt x="386245" y="384251"/>
                  </a:lnTo>
                  <a:lnTo>
                    <a:pt x="386257" y="382828"/>
                  </a:lnTo>
                  <a:lnTo>
                    <a:pt x="393763" y="337972"/>
                  </a:lnTo>
                  <a:lnTo>
                    <a:pt x="400100" y="341553"/>
                  </a:lnTo>
                  <a:lnTo>
                    <a:pt x="406793" y="344957"/>
                  </a:lnTo>
                  <a:lnTo>
                    <a:pt x="413867" y="348183"/>
                  </a:lnTo>
                  <a:lnTo>
                    <a:pt x="421347" y="351193"/>
                  </a:lnTo>
                  <a:lnTo>
                    <a:pt x="527227" y="413537"/>
                  </a:lnTo>
                  <a:lnTo>
                    <a:pt x="547293" y="425831"/>
                  </a:lnTo>
                  <a:lnTo>
                    <a:pt x="550341" y="433539"/>
                  </a:lnTo>
                  <a:lnTo>
                    <a:pt x="554659" y="440474"/>
                  </a:lnTo>
                  <a:lnTo>
                    <a:pt x="597230" y="459092"/>
                  </a:lnTo>
                  <a:lnTo>
                    <a:pt x="612914" y="457085"/>
                  </a:lnTo>
                  <a:lnTo>
                    <a:pt x="619366" y="459613"/>
                  </a:lnTo>
                  <a:lnTo>
                    <a:pt x="624738" y="460781"/>
                  </a:lnTo>
                  <a:lnTo>
                    <a:pt x="629818" y="460781"/>
                  </a:lnTo>
                  <a:lnTo>
                    <a:pt x="663270" y="439216"/>
                  </a:lnTo>
                  <a:lnTo>
                    <a:pt x="664438" y="437718"/>
                  </a:lnTo>
                  <a:lnTo>
                    <a:pt x="670864" y="430263"/>
                  </a:lnTo>
                  <a:lnTo>
                    <a:pt x="680808" y="418236"/>
                  </a:lnTo>
                  <a:lnTo>
                    <a:pt x="688771" y="405371"/>
                  </a:lnTo>
                  <a:lnTo>
                    <a:pt x="692124" y="3915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" name="object 38">
              <a:extLst>
                <a:ext uri="{FF2B5EF4-FFF2-40B4-BE49-F238E27FC236}">
                  <a16:creationId xmlns:a16="http://schemas.microsoft.com/office/drawing/2014/main" id="{48135086-2587-F042-FC51-8961A5C20CC8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80865" y="3373665"/>
              <a:ext cx="82332" cy="115294"/>
            </a:xfrm>
            <a:prstGeom prst="rect">
              <a:avLst/>
            </a:prstGeom>
          </p:spPr>
        </p:pic>
        <p:sp>
          <p:nvSpPr>
            <p:cNvPr id="88" name="object 39">
              <a:extLst>
                <a:ext uri="{FF2B5EF4-FFF2-40B4-BE49-F238E27FC236}">
                  <a16:creationId xmlns:a16="http://schemas.microsoft.com/office/drawing/2014/main" id="{295D1815-BDA1-58A7-9B6E-9A7C1BAB150F}"/>
                </a:ext>
              </a:extLst>
            </p:cNvPr>
            <p:cNvSpPr/>
            <p:nvPr/>
          </p:nvSpPr>
          <p:spPr>
            <a:xfrm>
              <a:off x="1481326" y="2864068"/>
              <a:ext cx="553720" cy="667385"/>
            </a:xfrm>
            <a:custGeom>
              <a:avLst/>
              <a:gdLst/>
              <a:ahLst/>
              <a:cxnLst/>
              <a:rect l="l" t="t" r="r" b="b"/>
              <a:pathLst>
                <a:path w="553719" h="667385">
                  <a:moveTo>
                    <a:pt x="247856" y="0"/>
                  </a:moveTo>
                  <a:lnTo>
                    <a:pt x="178989" y="0"/>
                  </a:lnTo>
                  <a:lnTo>
                    <a:pt x="178895" y="147796"/>
                  </a:lnTo>
                  <a:lnTo>
                    <a:pt x="170384" y="152558"/>
                  </a:lnTo>
                  <a:lnTo>
                    <a:pt x="142999" y="182189"/>
                  </a:lnTo>
                  <a:lnTo>
                    <a:pt x="135479" y="202544"/>
                  </a:lnTo>
                  <a:lnTo>
                    <a:pt x="135373" y="202907"/>
                  </a:lnTo>
                  <a:lnTo>
                    <a:pt x="133796" y="213920"/>
                  </a:lnTo>
                  <a:lnTo>
                    <a:pt x="133545" y="213920"/>
                  </a:lnTo>
                  <a:lnTo>
                    <a:pt x="133545" y="395904"/>
                  </a:lnTo>
                  <a:lnTo>
                    <a:pt x="80279" y="407390"/>
                  </a:lnTo>
                  <a:lnTo>
                    <a:pt x="14303" y="459787"/>
                  </a:lnTo>
                  <a:lnTo>
                    <a:pt x="0" y="621488"/>
                  </a:lnTo>
                  <a:lnTo>
                    <a:pt x="3571" y="639137"/>
                  </a:lnTo>
                  <a:lnTo>
                    <a:pt x="13305" y="653563"/>
                  </a:lnTo>
                  <a:lnTo>
                    <a:pt x="27732" y="663298"/>
                  </a:lnTo>
                  <a:lnTo>
                    <a:pt x="45380" y="666869"/>
                  </a:lnTo>
                  <a:lnTo>
                    <a:pt x="145796" y="666869"/>
                  </a:lnTo>
                  <a:lnTo>
                    <a:pt x="150770" y="661896"/>
                  </a:lnTo>
                  <a:lnTo>
                    <a:pt x="150770" y="655770"/>
                  </a:lnTo>
                  <a:lnTo>
                    <a:pt x="153015" y="644681"/>
                  </a:lnTo>
                  <a:lnTo>
                    <a:pt x="45380" y="644681"/>
                  </a:lnTo>
                  <a:lnTo>
                    <a:pt x="36363" y="642855"/>
                  </a:lnTo>
                  <a:lnTo>
                    <a:pt x="28989" y="637879"/>
                  </a:lnTo>
                  <a:lnTo>
                    <a:pt x="24013" y="630506"/>
                  </a:lnTo>
                  <a:lnTo>
                    <a:pt x="22187" y="621488"/>
                  </a:lnTo>
                  <a:lnTo>
                    <a:pt x="22187" y="492906"/>
                  </a:lnTo>
                  <a:lnTo>
                    <a:pt x="24013" y="483882"/>
                  </a:lnTo>
                  <a:lnTo>
                    <a:pt x="28989" y="476506"/>
                  </a:lnTo>
                  <a:lnTo>
                    <a:pt x="36363" y="471529"/>
                  </a:lnTo>
                  <a:lnTo>
                    <a:pt x="45380" y="469702"/>
                  </a:lnTo>
                  <a:lnTo>
                    <a:pt x="356512" y="469702"/>
                  </a:lnTo>
                  <a:lnTo>
                    <a:pt x="356512" y="454111"/>
                  </a:lnTo>
                  <a:lnTo>
                    <a:pt x="353800" y="450237"/>
                  </a:lnTo>
                  <a:lnTo>
                    <a:pt x="349936" y="448509"/>
                  </a:lnTo>
                  <a:lnTo>
                    <a:pt x="349978" y="448321"/>
                  </a:lnTo>
                  <a:lnTo>
                    <a:pt x="346796" y="447525"/>
                  </a:lnTo>
                  <a:lnTo>
                    <a:pt x="63820" y="447525"/>
                  </a:lnTo>
                  <a:lnTo>
                    <a:pt x="79055" y="434876"/>
                  </a:lnTo>
                  <a:lnTo>
                    <a:pt x="93787" y="425350"/>
                  </a:lnTo>
                  <a:lnTo>
                    <a:pt x="110156" y="419564"/>
                  </a:lnTo>
                  <a:lnTo>
                    <a:pt x="126429" y="417798"/>
                  </a:lnTo>
                  <a:lnTo>
                    <a:pt x="227911" y="417798"/>
                  </a:lnTo>
                  <a:lnTo>
                    <a:pt x="155817" y="399778"/>
                  </a:lnTo>
                  <a:lnTo>
                    <a:pt x="155817" y="315404"/>
                  </a:lnTo>
                  <a:lnTo>
                    <a:pt x="551532" y="315404"/>
                  </a:lnTo>
                  <a:lnTo>
                    <a:pt x="553669" y="304315"/>
                  </a:lnTo>
                  <a:lnTo>
                    <a:pt x="552424" y="293216"/>
                  </a:lnTo>
                  <a:lnTo>
                    <a:pt x="155817" y="293216"/>
                  </a:lnTo>
                  <a:lnTo>
                    <a:pt x="155838" y="217511"/>
                  </a:lnTo>
                  <a:lnTo>
                    <a:pt x="172484" y="179294"/>
                  </a:lnTo>
                  <a:lnTo>
                    <a:pt x="201145" y="162906"/>
                  </a:lnTo>
                  <a:lnTo>
                    <a:pt x="201260" y="88217"/>
                  </a:lnTo>
                  <a:lnTo>
                    <a:pt x="247856" y="88217"/>
                  </a:lnTo>
                  <a:lnTo>
                    <a:pt x="247856" y="65945"/>
                  </a:lnTo>
                  <a:lnTo>
                    <a:pt x="201260" y="65945"/>
                  </a:lnTo>
                  <a:lnTo>
                    <a:pt x="201260" y="22282"/>
                  </a:lnTo>
                  <a:lnTo>
                    <a:pt x="247856" y="22282"/>
                  </a:lnTo>
                  <a:lnTo>
                    <a:pt x="247856" y="0"/>
                  </a:lnTo>
                  <a:close/>
                </a:path>
                <a:path w="553719" h="667385">
                  <a:moveTo>
                    <a:pt x="225457" y="624001"/>
                  </a:moveTo>
                  <a:lnTo>
                    <a:pt x="182538" y="624001"/>
                  </a:lnTo>
                  <a:lnTo>
                    <a:pt x="194893" y="626503"/>
                  </a:lnTo>
                  <a:lnTo>
                    <a:pt x="204992" y="633321"/>
                  </a:lnTo>
                  <a:lnTo>
                    <a:pt x="211807" y="643420"/>
                  </a:lnTo>
                  <a:lnTo>
                    <a:pt x="214307" y="655770"/>
                  </a:lnTo>
                  <a:lnTo>
                    <a:pt x="214307" y="661896"/>
                  </a:lnTo>
                  <a:lnTo>
                    <a:pt x="219281" y="666869"/>
                  </a:lnTo>
                  <a:lnTo>
                    <a:pt x="522162" y="666869"/>
                  </a:lnTo>
                  <a:lnTo>
                    <a:pt x="526748" y="663079"/>
                  </a:lnTo>
                  <a:lnTo>
                    <a:pt x="528758" y="652671"/>
                  </a:lnTo>
                  <a:lnTo>
                    <a:pt x="525910" y="647446"/>
                  </a:lnTo>
                  <a:lnTo>
                    <a:pt x="520989" y="645477"/>
                  </a:lnTo>
                  <a:lnTo>
                    <a:pt x="519242" y="644681"/>
                  </a:lnTo>
                  <a:lnTo>
                    <a:pt x="235343" y="644681"/>
                  </a:lnTo>
                  <a:lnTo>
                    <a:pt x="228497" y="627467"/>
                  </a:lnTo>
                  <a:lnTo>
                    <a:pt x="225457" y="624001"/>
                  </a:lnTo>
                  <a:close/>
                </a:path>
                <a:path w="553719" h="667385">
                  <a:moveTo>
                    <a:pt x="182538" y="601824"/>
                  </a:moveTo>
                  <a:lnTo>
                    <a:pt x="164207" y="605015"/>
                  </a:lnTo>
                  <a:lnTo>
                    <a:pt x="148478" y="613904"/>
                  </a:lnTo>
                  <a:lnTo>
                    <a:pt x="136575" y="627467"/>
                  </a:lnTo>
                  <a:lnTo>
                    <a:pt x="129723" y="644681"/>
                  </a:lnTo>
                  <a:lnTo>
                    <a:pt x="153015" y="644681"/>
                  </a:lnTo>
                  <a:lnTo>
                    <a:pt x="153270" y="643420"/>
                  </a:lnTo>
                  <a:lnTo>
                    <a:pt x="160085" y="633321"/>
                  </a:lnTo>
                  <a:lnTo>
                    <a:pt x="170184" y="626503"/>
                  </a:lnTo>
                  <a:lnTo>
                    <a:pt x="182538" y="624001"/>
                  </a:lnTo>
                  <a:lnTo>
                    <a:pt x="225457" y="624001"/>
                  </a:lnTo>
                  <a:lnTo>
                    <a:pt x="216598" y="613904"/>
                  </a:lnTo>
                  <a:lnTo>
                    <a:pt x="200870" y="605015"/>
                  </a:lnTo>
                  <a:lnTo>
                    <a:pt x="182538" y="601824"/>
                  </a:lnTo>
                  <a:close/>
                </a:path>
                <a:path w="553719" h="667385">
                  <a:moveTo>
                    <a:pt x="322093" y="374281"/>
                  </a:moveTo>
                  <a:lnTo>
                    <a:pt x="293289" y="374281"/>
                  </a:lnTo>
                  <a:lnTo>
                    <a:pt x="313300" y="400843"/>
                  </a:lnTo>
                  <a:lnTo>
                    <a:pt x="338949" y="421934"/>
                  </a:lnTo>
                  <a:lnTo>
                    <a:pt x="369170" y="436484"/>
                  </a:lnTo>
                  <a:lnTo>
                    <a:pt x="402898" y="443421"/>
                  </a:lnTo>
                  <a:lnTo>
                    <a:pt x="402898" y="568035"/>
                  </a:lnTo>
                  <a:lnTo>
                    <a:pt x="383552" y="596591"/>
                  </a:lnTo>
                  <a:lnTo>
                    <a:pt x="354750" y="619803"/>
                  </a:lnTo>
                  <a:lnTo>
                    <a:pt x="326518" y="636292"/>
                  </a:lnTo>
                  <a:lnTo>
                    <a:pt x="308880" y="644681"/>
                  </a:lnTo>
                  <a:lnTo>
                    <a:pt x="357130" y="644681"/>
                  </a:lnTo>
                  <a:lnTo>
                    <a:pt x="372064" y="634900"/>
                  </a:lnTo>
                  <a:lnTo>
                    <a:pt x="387329" y="623176"/>
                  </a:lnTo>
                  <a:lnTo>
                    <a:pt x="401709" y="609647"/>
                  </a:lnTo>
                  <a:lnTo>
                    <a:pt x="413987" y="594453"/>
                  </a:lnTo>
                  <a:lnTo>
                    <a:pt x="443681" y="594453"/>
                  </a:lnTo>
                  <a:lnTo>
                    <a:pt x="425086" y="568035"/>
                  </a:lnTo>
                  <a:lnTo>
                    <a:pt x="425086" y="443421"/>
                  </a:lnTo>
                  <a:lnTo>
                    <a:pt x="475480" y="429595"/>
                  </a:lnTo>
                  <a:lnTo>
                    <a:pt x="485961" y="421798"/>
                  </a:lnTo>
                  <a:lnTo>
                    <a:pt x="413987" y="421798"/>
                  </a:lnTo>
                  <a:lnTo>
                    <a:pt x="370757" y="413555"/>
                  </a:lnTo>
                  <a:lnTo>
                    <a:pt x="334739" y="390951"/>
                  </a:lnTo>
                  <a:lnTo>
                    <a:pt x="322093" y="374281"/>
                  </a:lnTo>
                  <a:close/>
                </a:path>
                <a:path w="553719" h="667385">
                  <a:moveTo>
                    <a:pt x="443681" y="594453"/>
                  </a:moveTo>
                  <a:lnTo>
                    <a:pt x="413987" y="594453"/>
                  </a:lnTo>
                  <a:lnTo>
                    <a:pt x="426265" y="609647"/>
                  </a:lnTo>
                  <a:lnTo>
                    <a:pt x="440644" y="623176"/>
                  </a:lnTo>
                  <a:lnTo>
                    <a:pt x="455910" y="634900"/>
                  </a:lnTo>
                  <a:lnTo>
                    <a:pt x="470844" y="644681"/>
                  </a:lnTo>
                  <a:lnTo>
                    <a:pt x="519242" y="644681"/>
                  </a:lnTo>
                  <a:lnTo>
                    <a:pt x="507977" y="639551"/>
                  </a:lnTo>
                  <a:lnTo>
                    <a:pt x="478904" y="623464"/>
                  </a:lnTo>
                  <a:lnTo>
                    <a:pt x="446897" y="599022"/>
                  </a:lnTo>
                  <a:lnTo>
                    <a:pt x="443681" y="594453"/>
                  </a:lnTo>
                  <a:close/>
                </a:path>
                <a:path w="553719" h="667385">
                  <a:moveTo>
                    <a:pt x="356512" y="469702"/>
                  </a:moveTo>
                  <a:lnTo>
                    <a:pt x="334314" y="469702"/>
                  </a:lnTo>
                  <a:lnTo>
                    <a:pt x="334314" y="491754"/>
                  </a:lnTo>
                  <a:lnTo>
                    <a:pt x="320538" y="497843"/>
                  </a:lnTo>
                  <a:lnTo>
                    <a:pt x="309689" y="507881"/>
                  </a:lnTo>
                  <a:lnTo>
                    <a:pt x="302582" y="520857"/>
                  </a:lnTo>
                  <a:lnTo>
                    <a:pt x="300032" y="535763"/>
                  </a:lnTo>
                  <a:lnTo>
                    <a:pt x="301799" y="548416"/>
                  </a:lnTo>
                  <a:lnTo>
                    <a:pt x="306862" y="559810"/>
                  </a:lnTo>
                  <a:lnTo>
                    <a:pt x="314866" y="569374"/>
                  </a:lnTo>
                  <a:lnTo>
                    <a:pt x="325456" y="576537"/>
                  </a:lnTo>
                  <a:lnTo>
                    <a:pt x="331133" y="579310"/>
                  </a:lnTo>
                  <a:lnTo>
                    <a:pt x="330993" y="579310"/>
                  </a:lnTo>
                  <a:lnTo>
                    <a:pt x="334314" y="584107"/>
                  </a:lnTo>
                  <a:lnTo>
                    <a:pt x="334314" y="591249"/>
                  </a:lnTo>
                  <a:lnTo>
                    <a:pt x="356512" y="591249"/>
                  </a:lnTo>
                  <a:lnTo>
                    <a:pt x="356512" y="589311"/>
                  </a:lnTo>
                  <a:lnTo>
                    <a:pt x="355033" y="579310"/>
                  </a:lnTo>
                  <a:lnTo>
                    <a:pt x="350792" y="570220"/>
                  </a:lnTo>
                  <a:lnTo>
                    <a:pt x="344090" y="562501"/>
                  </a:lnTo>
                  <a:lnTo>
                    <a:pt x="335225" y="556611"/>
                  </a:lnTo>
                  <a:lnTo>
                    <a:pt x="327194" y="552674"/>
                  </a:lnTo>
                  <a:lnTo>
                    <a:pt x="322220" y="544684"/>
                  </a:lnTo>
                  <a:lnTo>
                    <a:pt x="322220" y="535763"/>
                  </a:lnTo>
                  <a:lnTo>
                    <a:pt x="324045" y="526746"/>
                  </a:lnTo>
                  <a:lnTo>
                    <a:pt x="329018" y="519372"/>
                  </a:lnTo>
                  <a:lnTo>
                    <a:pt x="336391" y="514396"/>
                  </a:lnTo>
                  <a:lnTo>
                    <a:pt x="345413" y="512570"/>
                  </a:lnTo>
                  <a:lnTo>
                    <a:pt x="351528" y="512570"/>
                  </a:lnTo>
                  <a:lnTo>
                    <a:pt x="356512" y="507597"/>
                  </a:lnTo>
                  <a:lnTo>
                    <a:pt x="356512" y="469702"/>
                  </a:lnTo>
                  <a:close/>
                </a:path>
                <a:path w="553719" h="667385">
                  <a:moveTo>
                    <a:pt x="227911" y="417798"/>
                  </a:moveTo>
                  <a:lnTo>
                    <a:pt x="128260" y="417798"/>
                  </a:lnTo>
                  <a:lnTo>
                    <a:pt x="144822" y="419903"/>
                  </a:lnTo>
                  <a:lnTo>
                    <a:pt x="253479" y="447525"/>
                  </a:lnTo>
                  <a:lnTo>
                    <a:pt x="346796" y="447525"/>
                  </a:lnTo>
                  <a:lnTo>
                    <a:pt x="293289" y="434143"/>
                  </a:lnTo>
                  <a:lnTo>
                    <a:pt x="293289" y="428573"/>
                  </a:lnTo>
                  <a:lnTo>
                    <a:pt x="271017" y="428573"/>
                  </a:lnTo>
                  <a:lnTo>
                    <a:pt x="227911" y="417798"/>
                  </a:lnTo>
                  <a:close/>
                </a:path>
                <a:path w="553719" h="667385">
                  <a:moveTo>
                    <a:pt x="297059" y="315404"/>
                  </a:moveTo>
                  <a:lnTo>
                    <a:pt x="271017" y="315404"/>
                  </a:lnTo>
                  <a:lnTo>
                    <a:pt x="271017" y="428573"/>
                  </a:lnTo>
                  <a:lnTo>
                    <a:pt x="293289" y="428573"/>
                  </a:lnTo>
                  <a:lnTo>
                    <a:pt x="293289" y="374281"/>
                  </a:lnTo>
                  <a:lnTo>
                    <a:pt x="322093" y="374281"/>
                  </a:lnTo>
                  <a:lnTo>
                    <a:pt x="309113" y="357172"/>
                  </a:lnTo>
                  <a:lnTo>
                    <a:pt x="297059" y="315404"/>
                  </a:lnTo>
                  <a:close/>
                </a:path>
                <a:path w="553719" h="667385">
                  <a:moveTo>
                    <a:pt x="551532" y="315404"/>
                  </a:moveTo>
                  <a:lnTo>
                    <a:pt x="530915" y="315404"/>
                  </a:lnTo>
                  <a:lnTo>
                    <a:pt x="518862" y="357172"/>
                  </a:lnTo>
                  <a:lnTo>
                    <a:pt x="493238" y="390951"/>
                  </a:lnTo>
                  <a:lnTo>
                    <a:pt x="457221" y="413555"/>
                  </a:lnTo>
                  <a:lnTo>
                    <a:pt x="413987" y="421798"/>
                  </a:lnTo>
                  <a:lnTo>
                    <a:pt x="485961" y="421798"/>
                  </a:lnTo>
                  <a:lnTo>
                    <a:pt x="516314" y="399218"/>
                  </a:lnTo>
                  <a:lnTo>
                    <a:pt x="543679" y="356165"/>
                  </a:lnTo>
                  <a:lnTo>
                    <a:pt x="551532" y="315404"/>
                  </a:lnTo>
                  <a:close/>
                </a:path>
                <a:path w="553719" h="667385">
                  <a:moveTo>
                    <a:pt x="247856" y="88217"/>
                  </a:moveTo>
                  <a:lnTo>
                    <a:pt x="225584" y="88217"/>
                  </a:lnTo>
                  <a:lnTo>
                    <a:pt x="225584" y="162906"/>
                  </a:lnTo>
                  <a:lnTo>
                    <a:pt x="232893" y="165576"/>
                  </a:lnTo>
                  <a:lnTo>
                    <a:pt x="240910" y="169247"/>
                  </a:lnTo>
                  <a:lnTo>
                    <a:pt x="268284" y="202365"/>
                  </a:lnTo>
                  <a:lnTo>
                    <a:pt x="271017" y="219742"/>
                  </a:lnTo>
                  <a:lnTo>
                    <a:pt x="271017" y="293216"/>
                  </a:lnTo>
                  <a:lnTo>
                    <a:pt x="296985" y="293216"/>
                  </a:lnTo>
                  <a:lnTo>
                    <a:pt x="303399" y="251329"/>
                  </a:lnTo>
                  <a:lnTo>
                    <a:pt x="314544" y="205754"/>
                  </a:lnTo>
                  <a:lnTo>
                    <a:pt x="314834" y="204768"/>
                  </a:lnTo>
                  <a:lnTo>
                    <a:pt x="291802" y="204768"/>
                  </a:lnTo>
                  <a:lnTo>
                    <a:pt x="272319" y="166075"/>
                  </a:lnTo>
                  <a:lnTo>
                    <a:pt x="247856" y="147796"/>
                  </a:lnTo>
                  <a:lnTo>
                    <a:pt x="247856" y="88217"/>
                  </a:lnTo>
                  <a:close/>
                </a:path>
                <a:path w="553719" h="667385">
                  <a:moveTo>
                    <a:pt x="515626" y="135388"/>
                  </a:moveTo>
                  <a:lnTo>
                    <a:pt x="492047" y="135388"/>
                  </a:lnTo>
                  <a:lnTo>
                    <a:pt x="501595" y="162599"/>
                  </a:lnTo>
                  <a:lnTo>
                    <a:pt x="513831" y="202365"/>
                  </a:lnTo>
                  <a:lnTo>
                    <a:pt x="524950" y="248100"/>
                  </a:lnTo>
                  <a:lnTo>
                    <a:pt x="531146" y="293216"/>
                  </a:lnTo>
                  <a:lnTo>
                    <a:pt x="552424" y="293216"/>
                  </a:lnTo>
                  <a:lnTo>
                    <a:pt x="547101" y="245736"/>
                  </a:lnTo>
                  <a:lnTo>
                    <a:pt x="532520" y="186905"/>
                  </a:lnTo>
                  <a:lnTo>
                    <a:pt x="517605" y="140756"/>
                  </a:lnTo>
                  <a:lnTo>
                    <a:pt x="515626" y="135388"/>
                  </a:lnTo>
                  <a:close/>
                </a:path>
                <a:path w="553719" h="667385">
                  <a:moveTo>
                    <a:pt x="504298" y="113200"/>
                  </a:moveTo>
                  <a:lnTo>
                    <a:pt x="323571" y="113200"/>
                  </a:lnTo>
                  <a:lnTo>
                    <a:pt x="319372" y="116164"/>
                  </a:lnTo>
                  <a:lnTo>
                    <a:pt x="300643" y="173665"/>
                  </a:lnTo>
                  <a:lnTo>
                    <a:pt x="291802" y="204768"/>
                  </a:lnTo>
                  <a:lnTo>
                    <a:pt x="314834" y="204768"/>
                  </a:lnTo>
                  <a:lnTo>
                    <a:pt x="326707" y="164453"/>
                  </a:lnTo>
                  <a:lnTo>
                    <a:pt x="336178" y="135388"/>
                  </a:lnTo>
                  <a:lnTo>
                    <a:pt x="515626" y="135388"/>
                  </a:lnTo>
                  <a:lnTo>
                    <a:pt x="510036" y="120226"/>
                  </a:lnTo>
                  <a:lnTo>
                    <a:pt x="508429" y="116164"/>
                  </a:lnTo>
                  <a:lnTo>
                    <a:pt x="508351" y="115965"/>
                  </a:lnTo>
                  <a:lnTo>
                    <a:pt x="504298" y="113200"/>
                  </a:lnTo>
                  <a:close/>
                </a:path>
                <a:path w="553719" h="667385">
                  <a:moveTo>
                    <a:pt x="247856" y="22282"/>
                  </a:moveTo>
                  <a:lnTo>
                    <a:pt x="225584" y="22282"/>
                  </a:lnTo>
                  <a:lnTo>
                    <a:pt x="225584" y="65945"/>
                  </a:lnTo>
                  <a:lnTo>
                    <a:pt x="247856" y="65945"/>
                  </a:lnTo>
                  <a:lnTo>
                    <a:pt x="247856" y="222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" name="object 40">
              <a:extLst>
                <a:ext uri="{FF2B5EF4-FFF2-40B4-BE49-F238E27FC236}">
                  <a16:creationId xmlns:a16="http://schemas.microsoft.com/office/drawing/2014/main" id="{C1AC0C9C-BE54-4DBA-D69C-E1F27F7192CB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41333" y="3363025"/>
              <a:ext cx="90761" cy="90761"/>
            </a:xfrm>
            <a:prstGeom prst="rect">
              <a:avLst/>
            </a:prstGeom>
          </p:spPr>
        </p:pic>
        <p:sp>
          <p:nvSpPr>
            <p:cNvPr id="90" name="object 41">
              <a:extLst>
                <a:ext uri="{FF2B5EF4-FFF2-40B4-BE49-F238E27FC236}">
                  <a16:creationId xmlns:a16="http://schemas.microsoft.com/office/drawing/2014/main" id="{12BFB56D-3666-73E9-9BE5-3EA9CFEBA022}"/>
                </a:ext>
              </a:extLst>
            </p:cNvPr>
            <p:cNvSpPr/>
            <p:nvPr/>
          </p:nvSpPr>
          <p:spPr>
            <a:xfrm>
              <a:off x="1685391" y="3196265"/>
              <a:ext cx="977900" cy="222250"/>
            </a:xfrm>
            <a:custGeom>
              <a:avLst/>
              <a:gdLst/>
              <a:ahLst/>
              <a:cxnLst/>
              <a:rect l="l" t="t" r="r" b="b"/>
              <a:pathLst>
                <a:path w="977900" h="222250">
                  <a:moveTo>
                    <a:pt x="45923" y="187236"/>
                  </a:moveTo>
                  <a:lnTo>
                    <a:pt x="44119" y="178308"/>
                  </a:lnTo>
                  <a:lnTo>
                    <a:pt x="39192" y="171005"/>
                  </a:lnTo>
                  <a:lnTo>
                    <a:pt x="31889" y="166077"/>
                  </a:lnTo>
                  <a:lnTo>
                    <a:pt x="22961" y="164274"/>
                  </a:lnTo>
                  <a:lnTo>
                    <a:pt x="14020" y="166077"/>
                  </a:lnTo>
                  <a:lnTo>
                    <a:pt x="6731" y="171005"/>
                  </a:lnTo>
                  <a:lnTo>
                    <a:pt x="1803" y="178308"/>
                  </a:lnTo>
                  <a:lnTo>
                    <a:pt x="0" y="187236"/>
                  </a:lnTo>
                  <a:lnTo>
                    <a:pt x="1803" y="196164"/>
                  </a:lnTo>
                  <a:lnTo>
                    <a:pt x="6731" y="203466"/>
                  </a:lnTo>
                  <a:lnTo>
                    <a:pt x="14020" y="208394"/>
                  </a:lnTo>
                  <a:lnTo>
                    <a:pt x="22961" y="210210"/>
                  </a:lnTo>
                  <a:lnTo>
                    <a:pt x="31889" y="208394"/>
                  </a:lnTo>
                  <a:lnTo>
                    <a:pt x="39192" y="203466"/>
                  </a:lnTo>
                  <a:lnTo>
                    <a:pt x="44119" y="196164"/>
                  </a:lnTo>
                  <a:lnTo>
                    <a:pt x="45923" y="187236"/>
                  </a:lnTo>
                  <a:close/>
                </a:path>
                <a:path w="977900" h="222250">
                  <a:moveTo>
                    <a:pt x="844664" y="17805"/>
                  </a:moveTo>
                  <a:lnTo>
                    <a:pt x="842149" y="11734"/>
                  </a:lnTo>
                  <a:lnTo>
                    <a:pt x="833031" y="2654"/>
                  </a:lnTo>
                  <a:lnTo>
                    <a:pt x="826909" y="0"/>
                  </a:lnTo>
                  <a:lnTo>
                    <a:pt x="820572" y="203"/>
                  </a:lnTo>
                  <a:lnTo>
                    <a:pt x="796607" y="30391"/>
                  </a:lnTo>
                  <a:lnTo>
                    <a:pt x="799058" y="36474"/>
                  </a:lnTo>
                  <a:lnTo>
                    <a:pt x="808075" y="45732"/>
                  </a:lnTo>
                  <a:lnTo>
                    <a:pt x="814070" y="48310"/>
                  </a:lnTo>
                  <a:lnTo>
                    <a:pt x="827011" y="48374"/>
                  </a:lnTo>
                  <a:lnTo>
                    <a:pt x="832916" y="45923"/>
                  </a:lnTo>
                  <a:lnTo>
                    <a:pt x="842098" y="36868"/>
                  </a:lnTo>
                  <a:lnTo>
                    <a:pt x="844664" y="30759"/>
                  </a:lnTo>
                  <a:lnTo>
                    <a:pt x="844664" y="17805"/>
                  </a:lnTo>
                  <a:close/>
                </a:path>
                <a:path w="977900" h="222250">
                  <a:moveTo>
                    <a:pt x="898169" y="191897"/>
                  </a:moveTo>
                  <a:lnTo>
                    <a:pt x="895718" y="185953"/>
                  </a:lnTo>
                  <a:lnTo>
                    <a:pt x="886802" y="177076"/>
                  </a:lnTo>
                  <a:lnTo>
                    <a:pt x="880833" y="174548"/>
                  </a:lnTo>
                  <a:lnTo>
                    <a:pt x="874610" y="174688"/>
                  </a:lnTo>
                  <a:lnTo>
                    <a:pt x="851179" y="204203"/>
                  </a:lnTo>
                  <a:lnTo>
                    <a:pt x="853579" y="210159"/>
                  </a:lnTo>
                  <a:lnTo>
                    <a:pt x="862393" y="219202"/>
                  </a:lnTo>
                  <a:lnTo>
                    <a:pt x="868260" y="221729"/>
                  </a:lnTo>
                  <a:lnTo>
                    <a:pt x="880910" y="221780"/>
                  </a:lnTo>
                  <a:lnTo>
                    <a:pt x="886688" y="219392"/>
                  </a:lnTo>
                  <a:lnTo>
                    <a:pt x="895654" y="210527"/>
                  </a:lnTo>
                  <a:lnTo>
                    <a:pt x="898169" y="204571"/>
                  </a:lnTo>
                  <a:lnTo>
                    <a:pt x="898169" y="191897"/>
                  </a:lnTo>
                  <a:close/>
                </a:path>
                <a:path w="977900" h="222250">
                  <a:moveTo>
                    <a:pt x="977379" y="191897"/>
                  </a:moveTo>
                  <a:lnTo>
                    <a:pt x="974915" y="185953"/>
                  </a:lnTo>
                  <a:lnTo>
                    <a:pt x="966038" y="177114"/>
                  </a:lnTo>
                  <a:lnTo>
                    <a:pt x="960170" y="174688"/>
                  </a:lnTo>
                  <a:lnTo>
                    <a:pt x="953935" y="174688"/>
                  </a:lnTo>
                  <a:lnTo>
                    <a:pt x="930389" y="204203"/>
                  </a:lnTo>
                  <a:lnTo>
                    <a:pt x="932776" y="210159"/>
                  </a:lnTo>
                  <a:lnTo>
                    <a:pt x="941590" y="219202"/>
                  </a:lnTo>
                  <a:lnTo>
                    <a:pt x="947470" y="221729"/>
                  </a:lnTo>
                  <a:lnTo>
                    <a:pt x="960107" y="221780"/>
                  </a:lnTo>
                  <a:lnTo>
                    <a:pt x="965898" y="219392"/>
                  </a:lnTo>
                  <a:lnTo>
                    <a:pt x="974864" y="210527"/>
                  </a:lnTo>
                  <a:lnTo>
                    <a:pt x="977379" y="204571"/>
                  </a:lnTo>
                  <a:lnTo>
                    <a:pt x="977379" y="1918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1" name="object 42">
              <a:extLst>
                <a:ext uri="{FF2B5EF4-FFF2-40B4-BE49-F238E27FC236}">
                  <a16:creationId xmlns:a16="http://schemas.microsoft.com/office/drawing/2014/main" id="{1EBF1CBD-E4E3-16E9-A23D-33A7E650A78D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201828" y="3640772"/>
              <a:ext cx="804310" cy="804310"/>
            </a:xfrm>
            <a:prstGeom prst="rect">
              <a:avLst/>
            </a:prstGeom>
          </p:spPr>
        </p:pic>
        <p:pic>
          <p:nvPicPr>
            <p:cNvPr id="92" name="object 43">
              <a:extLst>
                <a:ext uri="{FF2B5EF4-FFF2-40B4-BE49-F238E27FC236}">
                  <a16:creationId xmlns:a16="http://schemas.microsoft.com/office/drawing/2014/main" id="{44265CCB-B1BC-FB54-6F13-12F7E38C7AE5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3544" y="3640772"/>
              <a:ext cx="804310" cy="804310"/>
            </a:xfrm>
            <a:prstGeom prst="rect">
              <a:avLst/>
            </a:prstGeom>
          </p:spPr>
        </p:pic>
        <p:sp>
          <p:nvSpPr>
            <p:cNvPr id="93" name="object 44">
              <a:extLst>
                <a:ext uri="{FF2B5EF4-FFF2-40B4-BE49-F238E27FC236}">
                  <a16:creationId xmlns:a16="http://schemas.microsoft.com/office/drawing/2014/main" id="{52C83F67-3176-D7F1-455F-6308789B6003}"/>
                </a:ext>
              </a:extLst>
            </p:cNvPr>
            <p:cNvSpPr/>
            <p:nvPr/>
          </p:nvSpPr>
          <p:spPr>
            <a:xfrm>
              <a:off x="661377" y="2947536"/>
              <a:ext cx="2272665" cy="2270125"/>
            </a:xfrm>
            <a:custGeom>
              <a:avLst/>
              <a:gdLst/>
              <a:ahLst/>
              <a:cxnLst/>
              <a:rect l="l" t="t" r="r" b="b"/>
              <a:pathLst>
                <a:path w="2272665" h="2270125">
                  <a:moveTo>
                    <a:pt x="272884" y="1803641"/>
                  </a:moveTo>
                  <a:lnTo>
                    <a:pt x="271068" y="1794662"/>
                  </a:lnTo>
                  <a:lnTo>
                    <a:pt x="266128" y="1787321"/>
                  </a:lnTo>
                  <a:lnTo>
                    <a:pt x="258800" y="1782381"/>
                  </a:lnTo>
                  <a:lnTo>
                    <a:pt x="249821" y="1780578"/>
                  </a:lnTo>
                  <a:lnTo>
                    <a:pt x="240830" y="1782381"/>
                  </a:lnTo>
                  <a:lnTo>
                    <a:pt x="233502" y="1787321"/>
                  </a:lnTo>
                  <a:lnTo>
                    <a:pt x="228549" y="1794662"/>
                  </a:lnTo>
                  <a:lnTo>
                    <a:pt x="226733" y="1803641"/>
                  </a:lnTo>
                  <a:lnTo>
                    <a:pt x="228549" y="1812620"/>
                  </a:lnTo>
                  <a:lnTo>
                    <a:pt x="233502" y="1819948"/>
                  </a:lnTo>
                  <a:lnTo>
                    <a:pt x="240830" y="1824888"/>
                  </a:lnTo>
                  <a:lnTo>
                    <a:pt x="249821" y="1826704"/>
                  </a:lnTo>
                  <a:lnTo>
                    <a:pt x="258800" y="1824888"/>
                  </a:lnTo>
                  <a:lnTo>
                    <a:pt x="266128" y="1819948"/>
                  </a:lnTo>
                  <a:lnTo>
                    <a:pt x="271068" y="1812620"/>
                  </a:lnTo>
                  <a:lnTo>
                    <a:pt x="272884" y="1803641"/>
                  </a:lnTo>
                  <a:close/>
                </a:path>
                <a:path w="2272665" h="2270125">
                  <a:moveTo>
                    <a:pt x="472592" y="1908975"/>
                  </a:moveTo>
                  <a:lnTo>
                    <a:pt x="454507" y="1872564"/>
                  </a:lnTo>
                  <a:lnTo>
                    <a:pt x="425907" y="1825955"/>
                  </a:lnTo>
                  <a:lnTo>
                    <a:pt x="394563" y="1797596"/>
                  </a:lnTo>
                  <a:lnTo>
                    <a:pt x="387197" y="1794789"/>
                  </a:lnTo>
                  <a:lnTo>
                    <a:pt x="356476" y="1754479"/>
                  </a:lnTo>
                  <a:lnTo>
                    <a:pt x="386410" y="1719795"/>
                  </a:lnTo>
                  <a:lnTo>
                    <a:pt x="390486" y="1694370"/>
                  </a:lnTo>
                  <a:lnTo>
                    <a:pt x="389661" y="1684693"/>
                  </a:lnTo>
                  <a:lnTo>
                    <a:pt x="373951" y="1649222"/>
                  </a:lnTo>
                  <a:lnTo>
                    <a:pt x="328409" y="1628559"/>
                  </a:lnTo>
                  <a:lnTo>
                    <a:pt x="311175" y="1631035"/>
                  </a:lnTo>
                  <a:lnTo>
                    <a:pt x="293319" y="1637906"/>
                  </a:lnTo>
                  <a:lnTo>
                    <a:pt x="285788" y="1625511"/>
                  </a:lnTo>
                  <a:lnTo>
                    <a:pt x="252171" y="1602320"/>
                  </a:lnTo>
                  <a:lnTo>
                    <a:pt x="238887" y="1600250"/>
                  </a:lnTo>
                  <a:lnTo>
                    <a:pt x="232232" y="1600365"/>
                  </a:lnTo>
                  <a:lnTo>
                    <a:pt x="194132" y="1620456"/>
                  </a:lnTo>
                  <a:lnTo>
                    <a:pt x="181610" y="1651152"/>
                  </a:lnTo>
                  <a:lnTo>
                    <a:pt x="169087" y="1645539"/>
                  </a:lnTo>
                  <a:lnTo>
                    <a:pt x="156095" y="1642605"/>
                  </a:lnTo>
                  <a:lnTo>
                    <a:pt x="142875" y="1642376"/>
                  </a:lnTo>
                  <a:lnTo>
                    <a:pt x="129705" y="1644891"/>
                  </a:lnTo>
                  <a:lnTo>
                    <a:pt x="94589" y="1670596"/>
                  </a:lnTo>
                  <a:lnTo>
                    <a:pt x="83312" y="1703247"/>
                  </a:lnTo>
                  <a:lnTo>
                    <a:pt x="84734" y="1723529"/>
                  </a:lnTo>
                  <a:lnTo>
                    <a:pt x="91719" y="1744154"/>
                  </a:lnTo>
                  <a:lnTo>
                    <a:pt x="104089" y="1764550"/>
                  </a:lnTo>
                  <a:lnTo>
                    <a:pt x="67576" y="1810016"/>
                  </a:lnTo>
                  <a:lnTo>
                    <a:pt x="40690" y="1863115"/>
                  </a:lnTo>
                  <a:lnTo>
                    <a:pt x="21983" y="1920011"/>
                  </a:lnTo>
                  <a:lnTo>
                    <a:pt x="10020" y="1976920"/>
                  </a:lnTo>
                  <a:lnTo>
                    <a:pt x="3327" y="2029993"/>
                  </a:lnTo>
                  <a:lnTo>
                    <a:pt x="469" y="2075434"/>
                  </a:lnTo>
                  <a:lnTo>
                    <a:pt x="0" y="2109419"/>
                  </a:lnTo>
                  <a:lnTo>
                    <a:pt x="457" y="2128151"/>
                  </a:lnTo>
                  <a:lnTo>
                    <a:pt x="38" y="2132152"/>
                  </a:lnTo>
                  <a:lnTo>
                    <a:pt x="25971" y="2132800"/>
                  </a:lnTo>
                  <a:lnTo>
                    <a:pt x="25209" y="2115210"/>
                  </a:lnTo>
                  <a:lnTo>
                    <a:pt x="25146" y="2084781"/>
                  </a:lnTo>
                  <a:lnTo>
                    <a:pt x="27101" y="2041626"/>
                  </a:lnTo>
                  <a:lnTo>
                    <a:pt x="32664" y="1989912"/>
                  </a:lnTo>
                  <a:lnTo>
                    <a:pt x="43383" y="1933803"/>
                  </a:lnTo>
                  <a:lnTo>
                    <a:pt x="60833" y="1877441"/>
                  </a:lnTo>
                  <a:lnTo>
                    <a:pt x="86588" y="1824990"/>
                  </a:lnTo>
                  <a:lnTo>
                    <a:pt x="122237" y="1780603"/>
                  </a:lnTo>
                  <a:lnTo>
                    <a:pt x="154813" y="1756092"/>
                  </a:lnTo>
                  <a:lnTo>
                    <a:pt x="191808" y="1740077"/>
                  </a:lnTo>
                  <a:lnTo>
                    <a:pt x="233095" y="1732584"/>
                  </a:lnTo>
                  <a:lnTo>
                    <a:pt x="278523" y="1733664"/>
                  </a:lnTo>
                  <a:lnTo>
                    <a:pt x="282257" y="1734083"/>
                  </a:lnTo>
                  <a:lnTo>
                    <a:pt x="284822" y="1710791"/>
                  </a:lnTo>
                  <a:lnTo>
                    <a:pt x="281127" y="1710372"/>
                  </a:lnTo>
                  <a:lnTo>
                    <a:pt x="235724" y="1708823"/>
                  </a:lnTo>
                  <a:lnTo>
                    <a:pt x="193967" y="1714804"/>
                  </a:lnTo>
                  <a:lnTo>
                    <a:pt x="155956" y="1728304"/>
                  </a:lnTo>
                  <a:lnTo>
                    <a:pt x="121793" y="1749259"/>
                  </a:lnTo>
                  <a:lnTo>
                    <a:pt x="112915" y="1734388"/>
                  </a:lnTo>
                  <a:lnTo>
                    <a:pt x="107823" y="1719694"/>
                  </a:lnTo>
                  <a:lnTo>
                    <a:pt x="106629" y="1705533"/>
                  </a:lnTo>
                  <a:lnTo>
                    <a:pt x="109461" y="1692300"/>
                  </a:lnTo>
                  <a:lnTo>
                    <a:pt x="149199" y="1665592"/>
                  </a:lnTo>
                  <a:lnTo>
                    <a:pt x="161848" y="1667840"/>
                  </a:lnTo>
                  <a:lnTo>
                    <a:pt x="173926" y="1673948"/>
                  </a:lnTo>
                  <a:lnTo>
                    <a:pt x="185013" y="1683778"/>
                  </a:lnTo>
                  <a:lnTo>
                    <a:pt x="187096" y="1686115"/>
                  </a:lnTo>
                  <a:lnTo>
                    <a:pt x="189953" y="1687487"/>
                  </a:lnTo>
                  <a:lnTo>
                    <a:pt x="196189" y="1687855"/>
                  </a:lnTo>
                  <a:lnTo>
                    <a:pt x="199199" y="1686788"/>
                  </a:lnTo>
                  <a:lnTo>
                    <a:pt x="204482" y="1682051"/>
                  </a:lnTo>
                  <a:lnTo>
                    <a:pt x="205892" y="1678139"/>
                  </a:lnTo>
                  <a:lnTo>
                    <a:pt x="205295" y="1674190"/>
                  </a:lnTo>
                  <a:lnTo>
                    <a:pt x="204330" y="1660461"/>
                  </a:lnTo>
                  <a:lnTo>
                    <a:pt x="225145" y="1625269"/>
                  </a:lnTo>
                  <a:lnTo>
                    <a:pt x="235331" y="1623237"/>
                  </a:lnTo>
                  <a:lnTo>
                    <a:pt x="240804" y="1623453"/>
                  </a:lnTo>
                  <a:lnTo>
                    <a:pt x="275856" y="1658048"/>
                  </a:lnTo>
                  <a:lnTo>
                    <a:pt x="276656" y="1661071"/>
                  </a:lnTo>
                  <a:lnTo>
                    <a:pt x="278599" y="1663598"/>
                  </a:lnTo>
                  <a:lnTo>
                    <a:pt x="284022" y="1666735"/>
                  </a:lnTo>
                  <a:lnTo>
                    <a:pt x="287172" y="1667141"/>
                  </a:lnTo>
                  <a:lnTo>
                    <a:pt x="291604" y="1665973"/>
                  </a:lnTo>
                  <a:lnTo>
                    <a:pt x="292900" y="1665351"/>
                  </a:lnTo>
                  <a:lnTo>
                    <a:pt x="293928" y="1664601"/>
                  </a:lnTo>
                  <a:lnTo>
                    <a:pt x="308965" y="1656511"/>
                  </a:lnTo>
                  <a:lnTo>
                    <a:pt x="323113" y="1652485"/>
                  </a:lnTo>
                  <a:lnTo>
                    <a:pt x="336016" y="1652587"/>
                  </a:lnTo>
                  <a:lnTo>
                    <a:pt x="347357" y="1656854"/>
                  </a:lnTo>
                  <a:lnTo>
                    <a:pt x="367055" y="1694776"/>
                  </a:lnTo>
                  <a:lnTo>
                    <a:pt x="366750" y="1701406"/>
                  </a:lnTo>
                  <a:lnTo>
                    <a:pt x="334759" y="1738058"/>
                  </a:lnTo>
                  <a:lnTo>
                    <a:pt x="328549" y="1739760"/>
                  </a:lnTo>
                  <a:lnTo>
                    <a:pt x="324866" y="1746199"/>
                  </a:lnTo>
                  <a:lnTo>
                    <a:pt x="326948" y="1753870"/>
                  </a:lnTo>
                  <a:lnTo>
                    <a:pt x="327609" y="1755216"/>
                  </a:lnTo>
                  <a:lnTo>
                    <a:pt x="355917" y="1792401"/>
                  </a:lnTo>
                  <a:lnTo>
                    <a:pt x="340944" y="1797558"/>
                  </a:lnTo>
                  <a:lnTo>
                    <a:pt x="325691" y="1806638"/>
                  </a:lnTo>
                  <a:lnTo>
                    <a:pt x="310070" y="1819744"/>
                  </a:lnTo>
                  <a:lnTo>
                    <a:pt x="293954" y="1836978"/>
                  </a:lnTo>
                  <a:lnTo>
                    <a:pt x="291553" y="1839823"/>
                  </a:lnTo>
                  <a:lnTo>
                    <a:pt x="309435" y="1854974"/>
                  </a:lnTo>
                  <a:lnTo>
                    <a:pt x="311848" y="1852117"/>
                  </a:lnTo>
                  <a:lnTo>
                    <a:pt x="340410" y="1825167"/>
                  </a:lnTo>
                  <a:lnTo>
                    <a:pt x="363093" y="1815490"/>
                  </a:lnTo>
                  <a:lnTo>
                    <a:pt x="380631" y="1817547"/>
                  </a:lnTo>
                  <a:lnTo>
                    <a:pt x="393750" y="1825777"/>
                  </a:lnTo>
                  <a:lnTo>
                    <a:pt x="405015" y="1837347"/>
                  </a:lnTo>
                  <a:lnTo>
                    <a:pt x="415620" y="1851799"/>
                  </a:lnTo>
                  <a:lnTo>
                    <a:pt x="425627" y="1868297"/>
                  </a:lnTo>
                  <a:lnTo>
                    <a:pt x="435102" y="1886000"/>
                  </a:lnTo>
                  <a:lnTo>
                    <a:pt x="402856" y="1876209"/>
                  </a:lnTo>
                  <a:lnTo>
                    <a:pt x="373214" y="1870862"/>
                  </a:lnTo>
                  <a:lnTo>
                    <a:pt x="322059" y="1873529"/>
                  </a:lnTo>
                  <a:lnTo>
                    <a:pt x="286296" y="1891372"/>
                  </a:lnTo>
                  <a:lnTo>
                    <a:pt x="260362" y="1933422"/>
                  </a:lnTo>
                  <a:lnTo>
                    <a:pt x="258064" y="1947887"/>
                  </a:lnTo>
                  <a:lnTo>
                    <a:pt x="258178" y="1962734"/>
                  </a:lnTo>
                  <a:lnTo>
                    <a:pt x="269798" y="2001875"/>
                  </a:lnTo>
                  <a:lnTo>
                    <a:pt x="305879" y="2031441"/>
                  </a:lnTo>
                  <a:lnTo>
                    <a:pt x="312318" y="2032457"/>
                  </a:lnTo>
                  <a:lnTo>
                    <a:pt x="315620" y="2032457"/>
                  </a:lnTo>
                  <a:lnTo>
                    <a:pt x="355841" y="2016099"/>
                  </a:lnTo>
                  <a:lnTo>
                    <a:pt x="377012" y="1981720"/>
                  </a:lnTo>
                  <a:lnTo>
                    <a:pt x="378345" y="1969185"/>
                  </a:lnTo>
                  <a:lnTo>
                    <a:pt x="375272" y="1954136"/>
                  </a:lnTo>
                  <a:lnTo>
                    <a:pt x="353136" y="1921586"/>
                  </a:lnTo>
                  <a:lnTo>
                    <a:pt x="325805" y="1931758"/>
                  </a:lnTo>
                  <a:lnTo>
                    <a:pt x="337807" y="1939404"/>
                  </a:lnTo>
                  <a:lnTo>
                    <a:pt x="354076" y="1977148"/>
                  </a:lnTo>
                  <a:lnTo>
                    <a:pt x="325539" y="2007362"/>
                  </a:lnTo>
                  <a:lnTo>
                    <a:pt x="317969" y="2008949"/>
                  </a:lnTo>
                  <a:lnTo>
                    <a:pt x="310730" y="2008517"/>
                  </a:lnTo>
                  <a:lnTo>
                    <a:pt x="283464" y="1971852"/>
                  </a:lnTo>
                  <a:lnTo>
                    <a:pt x="281432" y="1949818"/>
                  </a:lnTo>
                  <a:lnTo>
                    <a:pt x="283083" y="1939188"/>
                  </a:lnTo>
                  <a:lnTo>
                    <a:pt x="307035" y="1905127"/>
                  </a:lnTo>
                  <a:lnTo>
                    <a:pt x="353529" y="1893252"/>
                  </a:lnTo>
                  <a:lnTo>
                    <a:pt x="383501" y="1896097"/>
                  </a:lnTo>
                  <a:lnTo>
                    <a:pt x="417309" y="1904720"/>
                  </a:lnTo>
                  <a:lnTo>
                    <a:pt x="454520" y="1919046"/>
                  </a:lnTo>
                  <a:lnTo>
                    <a:pt x="458025" y="1920557"/>
                  </a:lnTo>
                  <a:lnTo>
                    <a:pt x="458266" y="1919973"/>
                  </a:lnTo>
                  <a:lnTo>
                    <a:pt x="460349" y="1920138"/>
                  </a:lnTo>
                  <a:lnTo>
                    <a:pt x="462470" y="1919770"/>
                  </a:lnTo>
                  <a:lnTo>
                    <a:pt x="470179" y="1915998"/>
                  </a:lnTo>
                  <a:lnTo>
                    <a:pt x="472592" y="1908975"/>
                  </a:lnTo>
                  <a:close/>
                </a:path>
                <a:path w="2272665" h="2270125">
                  <a:moveTo>
                    <a:pt x="474599" y="2137600"/>
                  </a:moveTo>
                  <a:lnTo>
                    <a:pt x="472782" y="2128621"/>
                  </a:lnTo>
                  <a:lnTo>
                    <a:pt x="467842" y="2121293"/>
                  </a:lnTo>
                  <a:lnTo>
                    <a:pt x="460502" y="2116353"/>
                  </a:lnTo>
                  <a:lnTo>
                    <a:pt x="451523" y="2114537"/>
                  </a:lnTo>
                  <a:lnTo>
                    <a:pt x="442544" y="2116353"/>
                  </a:lnTo>
                  <a:lnTo>
                    <a:pt x="435216" y="2121293"/>
                  </a:lnTo>
                  <a:lnTo>
                    <a:pt x="430263" y="2128621"/>
                  </a:lnTo>
                  <a:lnTo>
                    <a:pt x="428447" y="2137600"/>
                  </a:lnTo>
                  <a:lnTo>
                    <a:pt x="430263" y="2146579"/>
                  </a:lnTo>
                  <a:lnTo>
                    <a:pt x="435216" y="2153920"/>
                  </a:lnTo>
                  <a:lnTo>
                    <a:pt x="442544" y="2158860"/>
                  </a:lnTo>
                  <a:lnTo>
                    <a:pt x="451523" y="2160676"/>
                  </a:lnTo>
                  <a:lnTo>
                    <a:pt x="460502" y="2158860"/>
                  </a:lnTo>
                  <a:lnTo>
                    <a:pt x="467842" y="2153920"/>
                  </a:lnTo>
                  <a:lnTo>
                    <a:pt x="472782" y="2146579"/>
                  </a:lnTo>
                  <a:lnTo>
                    <a:pt x="474599" y="2137600"/>
                  </a:lnTo>
                  <a:close/>
                </a:path>
                <a:path w="2272665" h="2270125">
                  <a:moveTo>
                    <a:pt x="542378" y="2156523"/>
                  </a:moveTo>
                  <a:lnTo>
                    <a:pt x="535597" y="2129523"/>
                  </a:lnTo>
                  <a:lnTo>
                    <a:pt x="515899" y="2100237"/>
                  </a:lnTo>
                  <a:lnTo>
                    <a:pt x="515899" y="2156523"/>
                  </a:lnTo>
                  <a:lnTo>
                    <a:pt x="507834" y="2178939"/>
                  </a:lnTo>
                  <a:lnTo>
                    <a:pt x="482815" y="2207844"/>
                  </a:lnTo>
                  <a:lnTo>
                    <a:pt x="439559" y="2232812"/>
                  </a:lnTo>
                  <a:lnTo>
                    <a:pt x="376796" y="2243442"/>
                  </a:lnTo>
                  <a:lnTo>
                    <a:pt x="318071" y="2233206"/>
                  </a:lnTo>
                  <a:lnTo>
                    <a:pt x="261975" y="2208898"/>
                  </a:lnTo>
                  <a:lnTo>
                    <a:pt x="214757" y="2180132"/>
                  </a:lnTo>
                  <a:lnTo>
                    <a:pt x="205524" y="2173338"/>
                  </a:lnTo>
                  <a:lnTo>
                    <a:pt x="182651" y="2156523"/>
                  </a:lnTo>
                  <a:lnTo>
                    <a:pt x="214795" y="2132901"/>
                  </a:lnTo>
                  <a:lnTo>
                    <a:pt x="262039" y="2104136"/>
                  </a:lnTo>
                  <a:lnTo>
                    <a:pt x="318122" y="2079828"/>
                  </a:lnTo>
                  <a:lnTo>
                    <a:pt x="376796" y="2069592"/>
                  </a:lnTo>
                  <a:lnTo>
                    <a:pt x="439204" y="2079828"/>
                  </a:lnTo>
                  <a:lnTo>
                    <a:pt x="482523" y="2104136"/>
                  </a:lnTo>
                  <a:lnTo>
                    <a:pt x="504799" y="2129523"/>
                  </a:lnTo>
                  <a:lnTo>
                    <a:pt x="507733" y="2132901"/>
                  </a:lnTo>
                  <a:lnTo>
                    <a:pt x="515899" y="2156523"/>
                  </a:lnTo>
                  <a:lnTo>
                    <a:pt x="515899" y="2100237"/>
                  </a:lnTo>
                  <a:lnTo>
                    <a:pt x="515404" y="2099500"/>
                  </a:lnTo>
                  <a:lnTo>
                    <a:pt x="482041" y="2071624"/>
                  </a:lnTo>
                  <a:lnTo>
                    <a:pt x="477443" y="2069592"/>
                  </a:lnTo>
                  <a:lnTo>
                    <a:pt x="435762" y="2051100"/>
                  </a:lnTo>
                  <a:lnTo>
                    <a:pt x="376796" y="2043112"/>
                  </a:lnTo>
                  <a:lnTo>
                    <a:pt x="323342" y="2050732"/>
                  </a:lnTo>
                  <a:lnTo>
                    <a:pt x="271627" y="2069846"/>
                  </a:lnTo>
                  <a:lnTo>
                    <a:pt x="225120" y="2094763"/>
                  </a:lnTo>
                  <a:lnTo>
                    <a:pt x="187299" y="2119858"/>
                  </a:lnTo>
                  <a:lnTo>
                    <a:pt x="161645" y="2139442"/>
                  </a:lnTo>
                  <a:lnTo>
                    <a:pt x="145440" y="2127389"/>
                  </a:lnTo>
                  <a:lnTo>
                    <a:pt x="145440" y="2154974"/>
                  </a:lnTo>
                  <a:lnTo>
                    <a:pt x="100203" y="2192985"/>
                  </a:lnTo>
                  <a:lnTo>
                    <a:pt x="115138" y="2155431"/>
                  </a:lnTo>
                  <a:lnTo>
                    <a:pt x="101104" y="2118322"/>
                  </a:lnTo>
                  <a:lnTo>
                    <a:pt x="145440" y="2154974"/>
                  </a:lnTo>
                  <a:lnTo>
                    <a:pt x="145440" y="2127389"/>
                  </a:lnTo>
                  <a:lnTo>
                    <a:pt x="133273" y="2118322"/>
                  </a:lnTo>
                  <a:lnTo>
                    <a:pt x="102463" y="2095373"/>
                  </a:lnTo>
                  <a:lnTo>
                    <a:pt x="94335" y="2095373"/>
                  </a:lnTo>
                  <a:lnTo>
                    <a:pt x="82334" y="2104415"/>
                  </a:lnTo>
                  <a:lnTo>
                    <a:pt x="80060" y="2112187"/>
                  </a:lnTo>
                  <a:lnTo>
                    <a:pt x="96583" y="2156104"/>
                  </a:lnTo>
                  <a:lnTo>
                    <a:pt x="78092" y="2198738"/>
                  </a:lnTo>
                  <a:lnTo>
                    <a:pt x="80022" y="2206663"/>
                  </a:lnTo>
                  <a:lnTo>
                    <a:pt x="91821" y="2216264"/>
                  </a:lnTo>
                  <a:lnTo>
                    <a:pt x="99974" y="2216543"/>
                  </a:lnTo>
                  <a:lnTo>
                    <a:pt x="133426" y="2192985"/>
                  </a:lnTo>
                  <a:lnTo>
                    <a:pt x="161328" y="2173338"/>
                  </a:lnTo>
                  <a:lnTo>
                    <a:pt x="224777" y="2218105"/>
                  </a:lnTo>
                  <a:lnTo>
                    <a:pt x="271335" y="2243112"/>
                  </a:lnTo>
                  <a:lnTo>
                    <a:pt x="323164" y="2262276"/>
                  </a:lnTo>
                  <a:lnTo>
                    <a:pt x="376796" y="2269921"/>
                  </a:lnTo>
                  <a:lnTo>
                    <a:pt x="435165" y="2261832"/>
                  </a:lnTo>
                  <a:lnTo>
                    <a:pt x="476123" y="2243442"/>
                  </a:lnTo>
                  <a:lnTo>
                    <a:pt x="481368" y="2241092"/>
                  </a:lnTo>
                  <a:lnTo>
                    <a:pt x="514946" y="2213064"/>
                  </a:lnTo>
                  <a:lnTo>
                    <a:pt x="535444" y="2183092"/>
                  </a:lnTo>
                  <a:lnTo>
                    <a:pt x="542378" y="2156523"/>
                  </a:lnTo>
                  <a:close/>
                </a:path>
                <a:path w="2272665" h="2270125">
                  <a:moveTo>
                    <a:pt x="2054593" y="266547"/>
                  </a:moveTo>
                  <a:lnTo>
                    <a:pt x="2052078" y="260464"/>
                  </a:lnTo>
                  <a:lnTo>
                    <a:pt x="2042960" y="251396"/>
                  </a:lnTo>
                  <a:lnTo>
                    <a:pt x="2036978" y="248729"/>
                  </a:lnTo>
                  <a:lnTo>
                    <a:pt x="2030501" y="248945"/>
                  </a:lnTo>
                  <a:lnTo>
                    <a:pt x="2006523" y="279120"/>
                  </a:lnTo>
                  <a:lnTo>
                    <a:pt x="2008974" y="285216"/>
                  </a:lnTo>
                  <a:lnTo>
                    <a:pt x="2018004" y="294462"/>
                  </a:lnTo>
                  <a:lnTo>
                    <a:pt x="2023999" y="297040"/>
                  </a:lnTo>
                  <a:lnTo>
                    <a:pt x="2030691" y="297103"/>
                  </a:lnTo>
                  <a:lnTo>
                    <a:pt x="2036940" y="297103"/>
                  </a:lnTo>
                  <a:lnTo>
                    <a:pt x="2042845" y="294652"/>
                  </a:lnTo>
                  <a:lnTo>
                    <a:pt x="2052027" y="285597"/>
                  </a:lnTo>
                  <a:lnTo>
                    <a:pt x="2054593" y="279488"/>
                  </a:lnTo>
                  <a:lnTo>
                    <a:pt x="2054593" y="266547"/>
                  </a:lnTo>
                  <a:close/>
                </a:path>
                <a:path w="2272665" h="2270125">
                  <a:moveTo>
                    <a:pt x="2119312" y="1800428"/>
                  </a:moveTo>
                  <a:lnTo>
                    <a:pt x="2117521" y="1796097"/>
                  </a:lnTo>
                  <a:lnTo>
                    <a:pt x="2114245" y="1792846"/>
                  </a:lnTo>
                  <a:lnTo>
                    <a:pt x="2111019" y="1789633"/>
                  </a:lnTo>
                  <a:lnTo>
                    <a:pt x="2106739" y="1787867"/>
                  </a:lnTo>
                  <a:lnTo>
                    <a:pt x="2092782" y="1787918"/>
                  </a:lnTo>
                  <a:lnTo>
                    <a:pt x="2085124" y="1795513"/>
                  </a:lnTo>
                  <a:lnTo>
                    <a:pt x="2084971" y="1814334"/>
                  </a:lnTo>
                  <a:lnTo>
                    <a:pt x="2092579" y="1822157"/>
                  </a:lnTo>
                  <a:lnTo>
                    <a:pt x="2106714" y="1822234"/>
                  </a:lnTo>
                  <a:lnTo>
                    <a:pt x="2110930" y="1820494"/>
                  </a:lnTo>
                  <a:lnTo>
                    <a:pt x="2117471" y="1814017"/>
                  </a:lnTo>
                  <a:lnTo>
                    <a:pt x="2119312" y="1809673"/>
                  </a:lnTo>
                  <a:lnTo>
                    <a:pt x="2119312" y="1800428"/>
                  </a:lnTo>
                  <a:close/>
                </a:path>
                <a:path w="2272665" h="2270125">
                  <a:moveTo>
                    <a:pt x="2164257" y="1830133"/>
                  </a:moveTo>
                  <a:lnTo>
                    <a:pt x="2163470" y="1818830"/>
                  </a:lnTo>
                  <a:lnTo>
                    <a:pt x="2152878" y="1782381"/>
                  </a:lnTo>
                  <a:lnTo>
                    <a:pt x="2141842" y="1761845"/>
                  </a:lnTo>
                  <a:lnTo>
                    <a:pt x="2141842" y="1831225"/>
                  </a:lnTo>
                  <a:lnTo>
                    <a:pt x="2139835" y="1838782"/>
                  </a:lnTo>
                  <a:lnTo>
                    <a:pt x="2139543" y="1839709"/>
                  </a:lnTo>
                  <a:lnTo>
                    <a:pt x="2128736" y="1852663"/>
                  </a:lnTo>
                  <a:lnTo>
                    <a:pt x="2120696" y="1856435"/>
                  </a:lnTo>
                  <a:lnTo>
                    <a:pt x="2059622" y="1856435"/>
                  </a:lnTo>
                  <a:lnTo>
                    <a:pt x="2060841" y="1847596"/>
                  </a:lnTo>
                  <a:lnTo>
                    <a:pt x="2060917" y="1847113"/>
                  </a:lnTo>
                  <a:lnTo>
                    <a:pt x="2061032" y="1844294"/>
                  </a:lnTo>
                  <a:lnTo>
                    <a:pt x="2061159" y="1836496"/>
                  </a:lnTo>
                  <a:lnTo>
                    <a:pt x="2060143" y="1826983"/>
                  </a:lnTo>
                  <a:lnTo>
                    <a:pt x="2060105" y="1826602"/>
                  </a:lnTo>
                  <a:lnTo>
                    <a:pt x="2043544" y="1790865"/>
                  </a:lnTo>
                  <a:lnTo>
                    <a:pt x="2011578" y="1769783"/>
                  </a:lnTo>
                  <a:lnTo>
                    <a:pt x="1999640" y="1767509"/>
                  </a:lnTo>
                  <a:lnTo>
                    <a:pt x="1986483" y="1767509"/>
                  </a:lnTo>
                  <a:lnTo>
                    <a:pt x="1946922" y="1788541"/>
                  </a:lnTo>
                  <a:lnTo>
                    <a:pt x="1935695" y="1816595"/>
                  </a:lnTo>
                  <a:lnTo>
                    <a:pt x="1935759" y="1822653"/>
                  </a:lnTo>
                  <a:lnTo>
                    <a:pt x="1935861" y="1826983"/>
                  </a:lnTo>
                  <a:lnTo>
                    <a:pt x="1938007" y="1836496"/>
                  </a:lnTo>
                  <a:lnTo>
                    <a:pt x="1938058" y="1836750"/>
                  </a:lnTo>
                  <a:lnTo>
                    <a:pt x="1967712" y="1865122"/>
                  </a:lnTo>
                  <a:lnTo>
                    <a:pt x="1975485" y="1866341"/>
                  </a:lnTo>
                  <a:lnTo>
                    <a:pt x="1983320" y="1866023"/>
                  </a:lnTo>
                  <a:lnTo>
                    <a:pt x="2011692" y="1844294"/>
                  </a:lnTo>
                  <a:lnTo>
                    <a:pt x="2009851" y="1843443"/>
                  </a:lnTo>
                  <a:lnTo>
                    <a:pt x="1990382" y="1834451"/>
                  </a:lnTo>
                  <a:lnTo>
                    <a:pt x="1987956" y="1839709"/>
                  </a:lnTo>
                  <a:lnTo>
                    <a:pt x="1985149" y="1841284"/>
                  </a:lnTo>
                  <a:lnTo>
                    <a:pt x="1958187" y="1821281"/>
                  </a:lnTo>
                  <a:lnTo>
                    <a:pt x="1958670" y="1814791"/>
                  </a:lnTo>
                  <a:lnTo>
                    <a:pt x="1966823" y="1798751"/>
                  </a:lnTo>
                  <a:lnTo>
                    <a:pt x="1975104" y="1794421"/>
                  </a:lnTo>
                  <a:lnTo>
                    <a:pt x="1981161" y="1792490"/>
                  </a:lnTo>
                  <a:lnTo>
                    <a:pt x="1988985" y="1790865"/>
                  </a:lnTo>
                  <a:lnTo>
                    <a:pt x="1997278" y="1790865"/>
                  </a:lnTo>
                  <a:lnTo>
                    <a:pt x="2032609" y="1816595"/>
                  </a:lnTo>
                  <a:lnTo>
                    <a:pt x="2037410" y="1834451"/>
                  </a:lnTo>
                  <a:lnTo>
                    <a:pt x="2037346" y="1846478"/>
                  </a:lnTo>
                  <a:lnTo>
                    <a:pt x="2035200" y="1857133"/>
                  </a:lnTo>
                  <a:lnTo>
                    <a:pt x="2035149" y="1857400"/>
                  </a:lnTo>
                  <a:lnTo>
                    <a:pt x="2003437" y="1894281"/>
                  </a:lnTo>
                  <a:lnTo>
                    <a:pt x="1975866" y="1901952"/>
                  </a:lnTo>
                  <a:lnTo>
                    <a:pt x="1960499" y="1901698"/>
                  </a:lnTo>
                  <a:lnTo>
                    <a:pt x="1917306" y="1882533"/>
                  </a:lnTo>
                  <a:lnTo>
                    <a:pt x="1892300" y="1844852"/>
                  </a:lnTo>
                  <a:lnTo>
                    <a:pt x="1886534" y="1818830"/>
                  </a:lnTo>
                  <a:lnTo>
                    <a:pt x="1886775" y="1808988"/>
                  </a:lnTo>
                  <a:lnTo>
                    <a:pt x="1886902" y="1804250"/>
                  </a:lnTo>
                  <a:lnTo>
                    <a:pt x="1886966" y="1801647"/>
                  </a:lnTo>
                  <a:lnTo>
                    <a:pt x="1899704" y="1760321"/>
                  </a:lnTo>
                  <a:lnTo>
                    <a:pt x="1929003" y="1727022"/>
                  </a:lnTo>
                  <a:lnTo>
                    <a:pt x="1969719" y="1707248"/>
                  </a:lnTo>
                  <a:lnTo>
                    <a:pt x="2003971" y="1702714"/>
                  </a:lnTo>
                  <a:lnTo>
                    <a:pt x="2021471" y="1703857"/>
                  </a:lnTo>
                  <a:lnTo>
                    <a:pt x="2070531" y="1720532"/>
                  </a:lnTo>
                  <a:lnTo>
                    <a:pt x="2116124" y="1763255"/>
                  </a:lnTo>
                  <a:lnTo>
                    <a:pt x="2140267" y="1822653"/>
                  </a:lnTo>
                  <a:lnTo>
                    <a:pt x="2141842" y="1831225"/>
                  </a:lnTo>
                  <a:lnTo>
                    <a:pt x="2141842" y="1761845"/>
                  </a:lnTo>
                  <a:lnTo>
                    <a:pt x="2135352" y="1749767"/>
                  </a:lnTo>
                  <a:lnTo>
                    <a:pt x="2111591" y="1722043"/>
                  </a:lnTo>
                  <a:lnTo>
                    <a:pt x="2085644" y="1702714"/>
                  </a:lnTo>
                  <a:lnTo>
                    <a:pt x="2082330" y="1700237"/>
                  </a:lnTo>
                  <a:lnTo>
                    <a:pt x="2054402" y="1687550"/>
                  </a:lnTo>
                  <a:lnTo>
                    <a:pt x="2024634" y="1680603"/>
                  </a:lnTo>
                  <a:lnTo>
                    <a:pt x="1994065" y="1679549"/>
                  </a:lnTo>
                  <a:lnTo>
                    <a:pt x="1963750" y="1684515"/>
                  </a:lnTo>
                  <a:lnTo>
                    <a:pt x="1914639" y="1708429"/>
                  </a:lnTo>
                  <a:lnTo>
                    <a:pt x="1879320" y="1748688"/>
                  </a:lnTo>
                  <a:lnTo>
                    <a:pt x="1865604" y="1785010"/>
                  </a:lnTo>
                  <a:lnTo>
                    <a:pt x="1863166" y="1803692"/>
                  </a:lnTo>
                  <a:lnTo>
                    <a:pt x="1863191" y="1808988"/>
                  </a:lnTo>
                  <a:lnTo>
                    <a:pt x="1863305" y="1814791"/>
                  </a:lnTo>
                  <a:lnTo>
                    <a:pt x="1863394" y="1818830"/>
                  </a:lnTo>
                  <a:lnTo>
                    <a:pt x="1863483" y="1823707"/>
                  </a:lnTo>
                  <a:lnTo>
                    <a:pt x="1825637" y="1821281"/>
                  </a:lnTo>
                  <a:lnTo>
                    <a:pt x="1775079" y="1822653"/>
                  </a:lnTo>
                  <a:lnTo>
                    <a:pt x="1719872" y="1831886"/>
                  </a:lnTo>
                  <a:lnTo>
                    <a:pt x="1668068" y="1853044"/>
                  </a:lnTo>
                  <a:lnTo>
                    <a:pt x="1627720" y="1890204"/>
                  </a:lnTo>
                  <a:lnTo>
                    <a:pt x="1610487" y="1930552"/>
                  </a:lnTo>
                  <a:lnTo>
                    <a:pt x="1607769" y="1953069"/>
                  </a:lnTo>
                  <a:lnTo>
                    <a:pt x="1609140" y="1976437"/>
                  </a:lnTo>
                  <a:lnTo>
                    <a:pt x="1639544" y="2192350"/>
                  </a:lnTo>
                  <a:lnTo>
                    <a:pt x="1662328" y="2192350"/>
                  </a:lnTo>
                  <a:lnTo>
                    <a:pt x="1632127" y="1973592"/>
                  </a:lnTo>
                  <a:lnTo>
                    <a:pt x="1632064" y="1973135"/>
                  </a:lnTo>
                  <a:lnTo>
                    <a:pt x="1630921" y="1954060"/>
                  </a:lnTo>
                  <a:lnTo>
                    <a:pt x="1646809" y="1903323"/>
                  </a:lnTo>
                  <a:lnTo>
                    <a:pt x="1692706" y="1866214"/>
                  </a:lnTo>
                  <a:lnTo>
                    <a:pt x="1766684" y="1847113"/>
                  </a:lnTo>
                  <a:lnTo>
                    <a:pt x="1798408" y="1844852"/>
                  </a:lnTo>
                  <a:lnTo>
                    <a:pt x="1828952" y="1844852"/>
                  </a:lnTo>
                  <a:lnTo>
                    <a:pt x="1851647" y="1846033"/>
                  </a:lnTo>
                  <a:lnTo>
                    <a:pt x="1868195" y="1847596"/>
                  </a:lnTo>
                  <a:lnTo>
                    <a:pt x="1876361" y="1867738"/>
                  </a:lnTo>
                  <a:lnTo>
                    <a:pt x="1887880" y="1885581"/>
                  </a:lnTo>
                  <a:lnTo>
                    <a:pt x="1919859" y="1912848"/>
                  </a:lnTo>
                  <a:lnTo>
                    <a:pt x="1956523" y="1924862"/>
                  </a:lnTo>
                  <a:lnTo>
                    <a:pt x="1969516" y="1925688"/>
                  </a:lnTo>
                  <a:lnTo>
                    <a:pt x="1976666" y="1925434"/>
                  </a:lnTo>
                  <a:lnTo>
                    <a:pt x="2019007" y="1912454"/>
                  </a:lnTo>
                  <a:lnTo>
                    <a:pt x="2036864" y="1898472"/>
                  </a:lnTo>
                  <a:lnTo>
                    <a:pt x="2037016" y="1898472"/>
                  </a:lnTo>
                  <a:lnTo>
                    <a:pt x="2046249" y="1920074"/>
                  </a:lnTo>
                  <a:lnTo>
                    <a:pt x="2053513" y="1945690"/>
                  </a:lnTo>
                  <a:lnTo>
                    <a:pt x="2055241" y="1973135"/>
                  </a:lnTo>
                  <a:lnTo>
                    <a:pt x="2055266" y="1973592"/>
                  </a:lnTo>
                  <a:lnTo>
                    <a:pt x="2048002" y="2002116"/>
                  </a:lnTo>
                  <a:lnTo>
                    <a:pt x="2016569" y="2040394"/>
                  </a:lnTo>
                  <a:lnTo>
                    <a:pt x="1963889" y="2064740"/>
                  </a:lnTo>
                  <a:lnTo>
                    <a:pt x="1957463" y="2066493"/>
                  </a:lnTo>
                  <a:lnTo>
                    <a:pt x="1928266" y="2192350"/>
                  </a:lnTo>
                  <a:lnTo>
                    <a:pt x="1950262" y="2192350"/>
                  </a:lnTo>
                  <a:lnTo>
                    <a:pt x="1976501" y="2085225"/>
                  </a:lnTo>
                  <a:lnTo>
                    <a:pt x="1978380" y="2084628"/>
                  </a:lnTo>
                  <a:lnTo>
                    <a:pt x="2034552" y="2055837"/>
                  </a:lnTo>
                  <a:lnTo>
                    <a:pt x="2069147" y="2011603"/>
                  </a:lnTo>
                  <a:lnTo>
                    <a:pt x="2078278" y="1973592"/>
                  </a:lnTo>
                  <a:lnTo>
                    <a:pt x="2078393" y="1973135"/>
                  </a:lnTo>
                  <a:lnTo>
                    <a:pt x="2075002" y="1936432"/>
                  </a:lnTo>
                  <a:lnTo>
                    <a:pt x="2064854" y="1904403"/>
                  </a:lnTo>
                  <a:lnTo>
                    <a:pt x="2062175" y="1898472"/>
                  </a:lnTo>
                  <a:lnTo>
                    <a:pt x="2053793" y="1879904"/>
                  </a:lnTo>
                  <a:lnTo>
                    <a:pt x="2112149" y="1879904"/>
                  </a:lnTo>
                  <a:lnTo>
                    <a:pt x="2123567" y="1878647"/>
                  </a:lnTo>
                  <a:lnTo>
                    <a:pt x="2155380" y="1856435"/>
                  </a:lnTo>
                  <a:lnTo>
                    <a:pt x="2162556" y="1841284"/>
                  </a:lnTo>
                  <a:lnTo>
                    <a:pt x="2164257" y="1830133"/>
                  </a:lnTo>
                  <a:close/>
                </a:path>
                <a:path w="2272665" h="2270125">
                  <a:moveTo>
                    <a:pt x="2213483" y="2007514"/>
                  </a:moveTo>
                  <a:lnTo>
                    <a:pt x="2212009" y="2003958"/>
                  </a:lnTo>
                  <a:lnTo>
                    <a:pt x="2209584" y="2001532"/>
                  </a:lnTo>
                  <a:lnTo>
                    <a:pt x="2206688" y="1998649"/>
                  </a:lnTo>
                  <a:lnTo>
                    <a:pt x="2203132" y="1997252"/>
                  </a:lnTo>
                  <a:lnTo>
                    <a:pt x="2191753" y="1997252"/>
                  </a:lnTo>
                  <a:lnTo>
                    <a:pt x="2185466" y="2003475"/>
                  </a:lnTo>
                  <a:lnTo>
                    <a:pt x="2185454" y="2005863"/>
                  </a:lnTo>
                  <a:lnTo>
                    <a:pt x="2185327" y="2018919"/>
                  </a:lnTo>
                  <a:lnTo>
                    <a:pt x="2191651" y="2025383"/>
                  </a:lnTo>
                  <a:lnTo>
                    <a:pt x="2203158" y="2025383"/>
                  </a:lnTo>
                  <a:lnTo>
                    <a:pt x="2206625" y="2023948"/>
                  </a:lnTo>
                  <a:lnTo>
                    <a:pt x="2209419" y="2021192"/>
                  </a:lnTo>
                  <a:lnTo>
                    <a:pt x="2211997" y="2018652"/>
                  </a:lnTo>
                  <a:lnTo>
                    <a:pt x="2213483" y="2015096"/>
                  </a:lnTo>
                  <a:lnTo>
                    <a:pt x="2213483" y="2007514"/>
                  </a:lnTo>
                  <a:close/>
                </a:path>
                <a:path w="2272665" h="2270125">
                  <a:moveTo>
                    <a:pt x="2272258" y="113030"/>
                  </a:moveTo>
                  <a:lnTo>
                    <a:pt x="2258301" y="76200"/>
                  </a:lnTo>
                  <a:lnTo>
                    <a:pt x="2251557" y="70142"/>
                  </a:lnTo>
                  <a:lnTo>
                    <a:pt x="2251557" y="118110"/>
                  </a:lnTo>
                  <a:lnTo>
                    <a:pt x="2250465" y="130810"/>
                  </a:lnTo>
                  <a:lnTo>
                    <a:pt x="2229942" y="170180"/>
                  </a:lnTo>
                  <a:lnTo>
                    <a:pt x="2175027" y="201930"/>
                  </a:lnTo>
                  <a:lnTo>
                    <a:pt x="2139937" y="205740"/>
                  </a:lnTo>
                  <a:lnTo>
                    <a:pt x="2126221" y="205740"/>
                  </a:lnTo>
                  <a:lnTo>
                    <a:pt x="2099995" y="200660"/>
                  </a:lnTo>
                  <a:lnTo>
                    <a:pt x="2087841" y="195580"/>
                  </a:lnTo>
                  <a:lnTo>
                    <a:pt x="2086648" y="195580"/>
                  </a:lnTo>
                  <a:lnTo>
                    <a:pt x="2086724" y="193040"/>
                  </a:lnTo>
                  <a:lnTo>
                    <a:pt x="2086825" y="189230"/>
                  </a:lnTo>
                  <a:lnTo>
                    <a:pt x="2077631" y="157480"/>
                  </a:lnTo>
                  <a:lnTo>
                    <a:pt x="2075091" y="146050"/>
                  </a:lnTo>
                  <a:lnTo>
                    <a:pt x="2075040" y="144780"/>
                  </a:lnTo>
                  <a:lnTo>
                    <a:pt x="2074811" y="138430"/>
                  </a:lnTo>
                  <a:lnTo>
                    <a:pt x="2074722" y="135890"/>
                  </a:lnTo>
                  <a:lnTo>
                    <a:pt x="2077542" y="128270"/>
                  </a:lnTo>
                  <a:lnTo>
                    <a:pt x="2086267" y="123190"/>
                  </a:lnTo>
                  <a:lnTo>
                    <a:pt x="2102967" y="115570"/>
                  </a:lnTo>
                  <a:lnTo>
                    <a:pt x="2115235" y="109220"/>
                  </a:lnTo>
                  <a:lnTo>
                    <a:pt x="2120138" y="106680"/>
                  </a:lnTo>
                  <a:lnTo>
                    <a:pt x="2130336" y="102870"/>
                  </a:lnTo>
                  <a:lnTo>
                    <a:pt x="2147735" y="95250"/>
                  </a:lnTo>
                  <a:lnTo>
                    <a:pt x="2172474" y="86360"/>
                  </a:lnTo>
                  <a:lnTo>
                    <a:pt x="2198128" y="78740"/>
                  </a:lnTo>
                  <a:lnTo>
                    <a:pt x="2218296" y="76200"/>
                  </a:lnTo>
                  <a:lnTo>
                    <a:pt x="2226741" y="77470"/>
                  </a:lnTo>
                  <a:lnTo>
                    <a:pt x="2251557" y="118110"/>
                  </a:lnTo>
                  <a:lnTo>
                    <a:pt x="2251557" y="70142"/>
                  </a:lnTo>
                  <a:lnTo>
                    <a:pt x="2248103" y="67310"/>
                  </a:lnTo>
                  <a:lnTo>
                    <a:pt x="2224836" y="59690"/>
                  </a:lnTo>
                  <a:lnTo>
                    <a:pt x="2197658" y="59690"/>
                  </a:lnTo>
                  <a:lnTo>
                    <a:pt x="2169376" y="64770"/>
                  </a:lnTo>
                  <a:lnTo>
                    <a:pt x="2142807" y="73660"/>
                  </a:lnTo>
                  <a:lnTo>
                    <a:pt x="2139569" y="74930"/>
                  </a:lnTo>
                  <a:lnTo>
                    <a:pt x="2140293" y="71120"/>
                  </a:lnTo>
                  <a:lnTo>
                    <a:pt x="2142960" y="52070"/>
                  </a:lnTo>
                  <a:lnTo>
                    <a:pt x="2142629" y="45720"/>
                  </a:lnTo>
                  <a:lnTo>
                    <a:pt x="2142566" y="44450"/>
                  </a:lnTo>
                  <a:lnTo>
                    <a:pt x="2142502" y="43180"/>
                  </a:lnTo>
                  <a:lnTo>
                    <a:pt x="2142439" y="41910"/>
                  </a:lnTo>
                  <a:lnTo>
                    <a:pt x="2142375" y="40640"/>
                  </a:lnTo>
                  <a:lnTo>
                    <a:pt x="2142312" y="39370"/>
                  </a:lnTo>
                  <a:lnTo>
                    <a:pt x="2142236" y="38100"/>
                  </a:lnTo>
                  <a:lnTo>
                    <a:pt x="2142172" y="36830"/>
                  </a:lnTo>
                  <a:lnTo>
                    <a:pt x="2142109" y="35560"/>
                  </a:lnTo>
                  <a:lnTo>
                    <a:pt x="2142045" y="34290"/>
                  </a:lnTo>
                  <a:lnTo>
                    <a:pt x="2141982" y="33020"/>
                  </a:lnTo>
                  <a:lnTo>
                    <a:pt x="2135352" y="13970"/>
                  </a:lnTo>
                  <a:lnTo>
                    <a:pt x="2123490" y="2400"/>
                  </a:lnTo>
                  <a:lnTo>
                    <a:pt x="2123490" y="44450"/>
                  </a:lnTo>
                  <a:lnTo>
                    <a:pt x="2120595" y="60960"/>
                  </a:lnTo>
                  <a:lnTo>
                    <a:pt x="2090826" y="100330"/>
                  </a:lnTo>
                  <a:lnTo>
                    <a:pt x="2067699" y="109220"/>
                  </a:lnTo>
                  <a:lnTo>
                    <a:pt x="2066759" y="109220"/>
                  </a:lnTo>
                  <a:lnTo>
                    <a:pt x="2065197" y="107950"/>
                  </a:lnTo>
                  <a:lnTo>
                    <a:pt x="2059127" y="76200"/>
                  </a:lnTo>
                  <a:lnTo>
                    <a:pt x="2060638" y="76200"/>
                  </a:lnTo>
                  <a:lnTo>
                    <a:pt x="2067712" y="73660"/>
                  </a:lnTo>
                  <a:lnTo>
                    <a:pt x="2075116" y="68580"/>
                  </a:lnTo>
                  <a:lnTo>
                    <a:pt x="2082507" y="64770"/>
                  </a:lnTo>
                  <a:lnTo>
                    <a:pt x="2087803" y="60960"/>
                  </a:lnTo>
                  <a:lnTo>
                    <a:pt x="2089569" y="59690"/>
                  </a:lnTo>
                  <a:lnTo>
                    <a:pt x="2090534" y="58420"/>
                  </a:lnTo>
                  <a:lnTo>
                    <a:pt x="2095842" y="53340"/>
                  </a:lnTo>
                  <a:lnTo>
                    <a:pt x="2104580" y="44450"/>
                  </a:lnTo>
                  <a:lnTo>
                    <a:pt x="2111413" y="38100"/>
                  </a:lnTo>
                  <a:lnTo>
                    <a:pt x="2116569" y="34290"/>
                  </a:lnTo>
                  <a:lnTo>
                    <a:pt x="2120265" y="33020"/>
                  </a:lnTo>
                  <a:lnTo>
                    <a:pt x="2121954" y="33020"/>
                  </a:lnTo>
                  <a:lnTo>
                    <a:pt x="2122513" y="34290"/>
                  </a:lnTo>
                  <a:lnTo>
                    <a:pt x="2122627" y="35560"/>
                  </a:lnTo>
                  <a:lnTo>
                    <a:pt x="2122754" y="36830"/>
                  </a:lnTo>
                  <a:lnTo>
                    <a:pt x="2122881" y="38100"/>
                  </a:lnTo>
                  <a:lnTo>
                    <a:pt x="2122995" y="39370"/>
                  </a:lnTo>
                  <a:lnTo>
                    <a:pt x="2123122" y="40640"/>
                  </a:lnTo>
                  <a:lnTo>
                    <a:pt x="2123249" y="41910"/>
                  </a:lnTo>
                  <a:lnTo>
                    <a:pt x="2123363" y="43180"/>
                  </a:lnTo>
                  <a:lnTo>
                    <a:pt x="2123490" y="44450"/>
                  </a:lnTo>
                  <a:lnTo>
                    <a:pt x="2123490" y="2400"/>
                  </a:lnTo>
                  <a:lnTo>
                    <a:pt x="2121039" y="0"/>
                  </a:lnTo>
                  <a:lnTo>
                    <a:pt x="2120061" y="0"/>
                  </a:lnTo>
                  <a:lnTo>
                    <a:pt x="2114918" y="1270"/>
                  </a:lnTo>
                  <a:lnTo>
                    <a:pt x="2108644" y="7620"/>
                  </a:lnTo>
                  <a:lnTo>
                    <a:pt x="2101621" y="15240"/>
                  </a:lnTo>
                  <a:lnTo>
                    <a:pt x="2094255" y="25400"/>
                  </a:lnTo>
                  <a:lnTo>
                    <a:pt x="2086190" y="35560"/>
                  </a:lnTo>
                  <a:lnTo>
                    <a:pt x="2047633" y="60769"/>
                  </a:lnTo>
                  <a:lnTo>
                    <a:pt x="2047633" y="121920"/>
                  </a:lnTo>
                  <a:lnTo>
                    <a:pt x="2046617" y="121920"/>
                  </a:lnTo>
                  <a:lnTo>
                    <a:pt x="2008809" y="156210"/>
                  </a:lnTo>
                  <a:lnTo>
                    <a:pt x="1986788" y="196850"/>
                  </a:lnTo>
                  <a:lnTo>
                    <a:pt x="1977402" y="240030"/>
                  </a:lnTo>
                  <a:lnTo>
                    <a:pt x="1977504" y="283210"/>
                  </a:lnTo>
                  <a:lnTo>
                    <a:pt x="1983943" y="323850"/>
                  </a:lnTo>
                  <a:lnTo>
                    <a:pt x="1993557" y="359410"/>
                  </a:lnTo>
                  <a:lnTo>
                    <a:pt x="1994547" y="363220"/>
                  </a:lnTo>
                  <a:lnTo>
                    <a:pt x="1991398" y="361950"/>
                  </a:lnTo>
                  <a:lnTo>
                    <a:pt x="1978329" y="359410"/>
                  </a:lnTo>
                  <a:lnTo>
                    <a:pt x="1965286" y="358140"/>
                  </a:lnTo>
                  <a:lnTo>
                    <a:pt x="1952180" y="358140"/>
                  </a:lnTo>
                  <a:lnTo>
                    <a:pt x="1938959" y="356870"/>
                  </a:lnTo>
                  <a:lnTo>
                    <a:pt x="1925586" y="358140"/>
                  </a:lnTo>
                  <a:lnTo>
                    <a:pt x="1911972" y="358140"/>
                  </a:lnTo>
                  <a:lnTo>
                    <a:pt x="1898065" y="359410"/>
                  </a:lnTo>
                  <a:lnTo>
                    <a:pt x="1883816" y="361950"/>
                  </a:lnTo>
                  <a:lnTo>
                    <a:pt x="1880692" y="363220"/>
                  </a:lnTo>
                  <a:lnTo>
                    <a:pt x="1881682" y="359410"/>
                  </a:lnTo>
                  <a:lnTo>
                    <a:pt x="1897443" y="290830"/>
                  </a:lnTo>
                  <a:lnTo>
                    <a:pt x="1897443" y="234950"/>
                  </a:lnTo>
                  <a:lnTo>
                    <a:pt x="1886077" y="193040"/>
                  </a:lnTo>
                  <a:lnTo>
                    <a:pt x="1879600" y="181800"/>
                  </a:lnTo>
                  <a:lnTo>
                    <a:pt x="1879600" y="264160"/>
                  </a:lnTo>
                  <a:lnTo>
                    <a:pt x="1873402" y="313690"/>
                  </a:lnTo>
                  <a:lnTo>
                    <a:pt x="1855685" y="369570"/>
                  </a:lnTo>
                  <a:lnTo>
                    <a:pt x="1852930" y="375920"/>
                  </a:lnTo>
                  <a:lnTo>
                    <a:pt x="1845792" y="388620"/>
                  </a:lnTo>
                  <a:lnTo>
                    <a:pt x="1840852" y="397510"/>
                  </a:lnTo>
                  <a:lnTo>
                    <a:pt x="1830971" y="429260"/>
                  </a:lnTo>
                  <a:lnTo>
                    <a:pt x="1830857" y="430530"/>
                  </a:lnTo>
                  <a:lnTo>
                    <a:pt x="1828114" y="427990"/>
                  </a:lnTo>
                  <a:lnTo>
                    <a:pt x="1803857" y="401320"/>
                  </a:lnTo>
                  <a:lnTo>
                    <a:pt x="1788033" y="368300"/>
                  </a:lnTo>
                  <a:lnTo>
                    <a:pt x="1781149" y="331470"/>
                  </a:lnTo>
                  <a:lnTo>
                    <a:pt x="1783702" y="290830"/>
                  </a:lnTo>
                  <a:lnTo>
                    <a:pt x="1795513" y="241300"/>
                  </a:lnTo>
                  <a:lnTo>
                    <a:pt x="1805203" y="208280"/>
                  </a:lnTo>
                  <a:lnTo>
                    <a:pt x="1805571" y="207010"/>
                  </a:lnTo>
                  <a:lnTo>
                    <a:pt x="1810702" y="187960"/>
                  </a:lnTo>
                  <a:lnTo>
                    <a:pt x="1815122" y="168910"/>
                  </a:lnTo>
                  <a:lnTo>
                    <a:pt x="1818462" y="149860"/>
                  </a:lnTo>
                  <a:lnTo>
                    <a:pt x="1818538" y="148590"/>
                  </a:lnTo>
                  <a:lnTo>
                    <a:pt x="1818970" y="148590"/>
                  </a:lnTo>
                  <a:lnTo>
                    <a:pt x="1820024" y="147320"/>
                  </a:lnTo>
                  <a:lnTo>
                    <a:pt x="1823123" y="147320"/>
                  </a:lnTo>
                  <a:lnTo>
                    <a:pt x="1832241" y="152400"/>
                  </a:lnTo>
                  <a:lnTo>
                    <a:pt x="1842719" y="162560"/>
                  </a:lnTo>
                  <a:lnTo>
                    <a:pt x="1851990" y="173990"/>
                  </a:lnTo>
                  <a:lnTo>
                    <a:pt x="1857451" y="180340"/>
                  </a:lnTo>
                  <a:lnTo>
                    <a:pt x="1874278" y="219710"/>
                  </a:lnTo>
                  <a:lnTo>
                    <a:pt x="1879600" y="264160"/>
                  </a:lnTo>
                  <a:lnTo>
                    <a:pt x="1879600" y="181800"/>
                  </a:lnTo>
                  <a:lnTo>
                    <a:pt x="1867789" y="161290"/>
                  </a:lnTo>
                  <a:lnTo>
                    <a:pt x="1855089" y="147320"/>
                  </a:lnTo>
                  <a:lnTo>
                    <a:pt x="1847011" y="138430"/>
                  </a:lnTo>
                  <a:lnTo>
                    <a:pt x="1828152" y="125730"/>
                  </a:lnTo>
                  <a:lnTo>
                    <a:pt x="1827085" y="124460"/>
                  </a:lnTo>
                  <a:lnTo>
                    <a:pt x="1827237" y="123190"/>
                  </a:lnTo>
                  <a:lnTo>
                    <a:pt x="1830158" y="110490"/>
                  </a:lnTo>
                  <a:lnTo>
                    <a:pt x="1833651" y="95250"/>
                  </a:lnTo>
                  <a:lnTo>
                    <a:pt x="1860778" y="63500"/>
                  </a:lnTo>
                  <a:lnTo>
                    <a:pt x="1907844" y="55880"/>
                  </a:lnTo>
                  <a:lnTo>
                    <a:pt x="1973821" y="55880"/>
                  </a:lnTo>
                  <a:lnTo>
                    <a:pt x="2021535" y="66040"/>
                  </a:lnTo>
                  <a:lnTo>
                    <a:pt x="2043569" y="101600"/>
                  </a:lnTo>
                  <a:lnTo>
                    <a:pt x="2047633" y="121920"/>
                  </a:lnTo>
                  <a:lnTo>
                    <a:pt x="2047633" y="60769"/>
                  </a:lnTo>
                  <a:lnTo>
                    <a:pt x="2047214" y="60960"/>
                  </a:lnTo>
                  <a:lnTo>
                    <a:pt x="2046630" y="60960"/>
                  </a:lnTo>
                  <a:lnTo>
                    <a:pt x="2046160" y="59690"/>
                  </a:lnTo>
                  <a:lnTo>
                    <a:pt x="2041436" y="55880"/>
                  </a:lnTo>
                  <a:lnTo>
                    <a:pt x="2004771" y="38100"/>
                  </a:lnTo>
                  <a:lnTo>
                    <a:pt x="1973694" y="35560"/>
                  </a:lnTo>
                  <a:lnTo>
                    <a:pt x="1927834" y="35560"/>
                  </a:lnTo>
                  <a:lnTo>
                    <a:pt x="1883029" y="38100"/>
                  </a:lnTo>
                  <a:lnTo>
                    <a:pt x="1855076" y="43180"/>
                  </a:lnTo>
                  <a:lnTo>
                    <a:pt x="1851279" y="44450"/>
                  </a:lnTo>
                  <a:lnTo>
                    <a:pt x="1826869" y="62230"/>
                  </a:lnTo>
                  <a:lnTo>
                    <a:pt x="1822513" y="60960"/>
                  </a:lnTo>
                  <a:lnTo>
                    <a:pt x="1821675" y="60960"/>
                  </a:lnTo>
                  <a:lnTo>
                    <a:pt x="1816100" y="57264"/>
                  </a:lnTo>
                  <a:lnTo>
                    <a:pt x="1816100" y="80010"/>
                  </a:lnTo>
                  <a:lnTo>
                    <a:pt x="1809711" y="110490"/>
                  </a:lnTo>
                  <a:lnTo>
                    <a:pt x="1807768" y="109220"/>
                  </a:lnTo>
                  <a:lnTo>
                    <a:pt x="1801050" y="107124"/>
                  </a:lnTo>
                  <a:lnTo>
                    <a:pt x="1801050" y="130810"/>
                  </a:lnTo>
                  <a:lnTo>
                    <a:pt x="1785886" y="198120"/>
                  </a:lnTo>
                  <a:lnTo>
                    <a:pt x="1784985" y="198120"/>
                  </a:lnTo>
                  <a:lnTo>
                    <a:pt x="1773516" y="201930"/>
                  </a:lnTo>
                  <a:lnTo>
                    <a:pt x="1761299" y="205740"/>
                  </a:lnTo>
                  <a:lnTo>
                    <a:pt x="1735353" y="208280"/>
                  </a:lnTo>
                  <a:lnTo>
                    <a:pt x="1708251" y="205740"/>
                  </a:lnTo>
                  <a:lnTo>
                    <a:pt x="1664411" y="187960"/>
                  </a:lnTo>
                  <a:lnTo>
                    <a:pt x="1628508" y="146050"/>
                  </a:lnTo>
                  <a:lnTo>
                    <a:pt x="1623275" y="118110"/>
                  </a:lnTo>
                  <a:lnTo>
                    <a:pt x="1625587" y="104140"/>
                  </a:lnTo>
                  <a:lnTo>
                    <a:pt x="1663827" y="78740"/>
                  </a:lnTo>
                  <a:lnTo>
                    <a:pt x="1668526" y="78740"/>
                  </a:lnTo>
                  <a:lnTo>
                    <a:pt x="1690458" y="82550"/>
                  </a:lnTo>
                  <a:lnTo>
                    <a:pt x="1713458" y="90170"/>
                  </a:lnTo>
                  <a:lnTo>
                    <a:pt x="1736699" y="100330"/>
                  </a:lnTo>
                  <a:lnTo>
                    <a:pt x="1759331" y="111760"/>
                  </a:lnTo>
                  <a:lnTo>
                    <a:pt x="1769922" y="116840"/>
                  </a:lnTo>
                  <a:lnTo>
                    <a:pt x="1780184" y="121920"/>
                  </a:lnTo>
                  <a:lnTo>
                    <a:pt x="1790052" y="125730"/>
                  </a:lnTo>
                  <a:lnTo>
                    <a:pt x="1799513" y="130810"/>
                  </a:lnTo>
                  <a:lnTo>
                    <a:pt x="1801050" y="130810"/>
                  </a:lnTo>
                  <a:lnTo>
                    <a:pt x="1801050" y="107124"/>
                  </a:lnTo>
                  <a:lnTo>
                    <a:pt x="1787474" y="102870"/>
                  </a:lnTo>
                  <a:lnTo>
                    <a:pt x="1771586" y="93980"/>
                  </a:lnTo>
                  <a:lnTo>
                    <a:pt x="1760258" y="81280"/>
                  </a:lnTo>
                  <a:lnTo>
                    <a:pt x="1759483" y="78740"/>
                  </a:lnTo>
                  <a:lnTo>
                    <a:pt x="1759089" y="77470"/>
                  </a:lnTo>
                  <a:lnTo>
                    <a:pt x="1753641" y="59690"/>
                  </a:lnTo>
                  <a:lnTo>
                    <a:pt x="1752612" y="52070"/>
                  </a:lnTo>
                  <a:lnTo>
                    <a:pt x="1752346" y="45720"/>
                  </a:lnTo>
                  <a:lnTo>
                    <a:pt x="1752295" y="44450"/>
                  </a:lnTo>
                  <a:lnTo>
                    <a:pt x="1753184" y="39370"/>
                  </a:lnTo>
                  <a:lnTo>
                    <a:pt x="1755724" y="35560"/>
                  </a:lnTo>
                  <a:lnTo>
                    <a:pt x="1758772" y="34290"/>
                  </a:lnTo>
                  <a:lnTo>
                    <a:pt x="1761959" y="36830"/>
                  </a:lnTo>
                  <a:lnTo>
                    <a:pt x="1764080" y="39370"/>
                  </a:lnTo>
                  <a:lnTo>
                    <a:pt x="1775396" y="50800"/>
                  </a:lnTo>
                  <a:lnTo>
                    <a:pt x="1787105" y="62230"/>
                  </a:lnTo>
                  <a:lnTo>
                    <a:pt x="1799932" y="72390"/>
                  </a:lnTo>
                  <a:lnTo>
                    <a:pt x="1814576" y="78740"/>
                  </a:lnTo>
                  <a:lnTo>
                    <a:pt x="1816100" y="80010"/>
                  </a:lnTo>
                  <a:lnTo>
                    <a:pt x="1816100" y="57264"/>
                  </a:lnTo>
                  <a:lnTo>
                    <a:pt x="1808276" y="52070"/>
                  </a:lnTo>
                  <a:lnTo>
                    <a:pt x="1796173" y="43180"/>
                  </a:lnTo>
                  <a:lnTo>
                    <a:pt x="1786915" y="34290"/>
                  </a:lnTo>
                  <a:lnTo>
                    <a:pt x="1785594" y="33020"/>
                  </a:lnTo>
                  <a:lnTo>
                    <a:pt x="1776844" y="22860"/>
                  </a:lnTo>
                  <a:lnTo>
                    <a:pt x="1774075" y="20320"/>
                  </a:lnTo>
                  <a:lnTo>
                    <a:pt x="1761998" y="1270"/>
                  </a:lnTo>
                  <a:lnTo>
                    <a:pt x="1757578" y="1270"/>
                  </a:lnTo>
                  <a:lnTo>
                    <a:pt x="1753908" y="0"/>
                  </a:lnTo>
                  <a:lnTo>
                    <a:pt x="1749310" y="3810"/>
                  </a:lnTo>
                  <a:lnTo>
                    <a:pt x="1743646" y="11430"/>
                  </a:lnTo>
                  <a:lnTo>
                    <a:pt x="1735569" y="25400"/>
                  </a:lnTo>
                  <a:lnTo>
                    <a:pt x="1732419" y="41910"/>
                  </a:lnTo>
                  <a:lnTo>
                    <a:pt x="1732483" y="45720"/>
                  </a:lnTo>
                  <a:lnTo>
                    <a:pt x="1732584" y="52070"/>
                  </a:lnTo>
                  <a:lnTo>
                    <a:pt x="1732699" y="58420"/>
                  </a:lnTo>
                  <a:lnTo>
                    <a:pt x="1734947" y="73660"/>
                  </a:lnTo>
                  <a:lnTo>
                    <a:pt x="1735556" y="77470"/>
                  </a:lnTo>
                  <a:lnTo>
                    <a:pt x="1729003" y="74930"/>
                  </a:lnTo>
                  <a:lnTo>
                    <a:pt x="1696224" y="64770"/>
                  </a:lnTo>
                  <a:lnTo>
                    <a:pt x="1662379" y="58420"/>
                  </a:lnTo>
                  <a:lnTo>
                    <a:pt x="1632038" y="64770"/>
                  </a:lnTo>
                  <a:lnTo>
                    <a:pt x="1609813" y="90170"/>
                  </a:lnTo>
                  <a:lnTo>
                    <a:pt x="1604200" y="107950"/>
                  </a:lnTo>
                  <a:lnTo>
                    <a:pt x="1603070" y="120650"/>
                  </a:lnTo>
                  <a:lnTo>
                    <a:pt x="1602955" y="121920"/>
                  </a:lnTo>
                  <a:lnTo>
                    <a:pt x="1602841" y="123190"/>
                  </a:lnTo>
                  <a:lnTo>
                    <a:pt x="1602740" y="124460"/>
                  </a:lnTo>
                  <a:lnTo>
                    <a:pt x="1605394" y="142240"/>
                  </a:lnTo>
                  <a:lnTo>
                    <a:pt x="1627911" y="181610"/>
                  </a:lnTo>
                  <a:lnTo>
                    <a:pt x="1674926" y="215900"/>
                  </a:lnTo>
                  <a:lnTo>
                    <a:pt x="1721853" y="227330"/>
                  </a:lnTo>
                  <a:lnTo>
                    <a:pt x="1740077" y="227330"/>
                  </a:lnTo>
                  <a:lnTo>
                    <a:pt x="1758403" y="226060"/>
                  </a:lnTo>
                  <a:lnTo>
                    <a:pt x="1777898" y="223520"/>
                  </a:lnTo>
                  <a:lnTo>
                    <a:pt x="1780933" y="222250"/>
                  </a:lnTo>
                  <a:lnTo>
                    <a:pt x="1780044" y="226060"/>
                  </a:lnTo>
                  <a:lnTo>
                    <a:pt x="1769097" y="264160"/>
                  </a:lnTo>
                  <a:lnTo>
                    <a:pt x="1762175" y="302260"/>
                  </a:lnTo>
                  <a:lnTo>
                    <a:pt x="1761515" y="331470"/>
                  </a:lnTo>
                  <a:lnTo>
                    <a:pt x="1761439" y="335280"/>
                  </a:lnTo>
                  <a:lnTo>
                    <a:pt x="1761375" y="337820"/>
                  </a:lnTo>
                  <a:lnTo>
                    <a:pt x="1768805" y="375920"/>
                  </a:lnTo>
                  <a:lnTo>
                    <a:pt x="1785594" y="410210"/>
                  </a:lnTo>
                  <a:lnTo>
                    <a:pt x="1811782" y="439420"/>
                  </a:lnTo>
                  <a:lnTo>
                    <a:pt x="1816188" y="443230"/>
                  </a:lnTo>
                  <a:lnTo>
                    <a:pt x="1819821" y="452120"/>
                  </a:lnTo>
                  <a:lnTo>
                    <a:pt x="1825434" y="490220"/>
                  </a:lnTo>
                  <a:lnTo>
                    <a:pt x="1842846" y="504190"/>
                  </a:lnTo>
                  <a:lnTo>
                    <a:pt x="1846122" y="509270"/>
                  </a:lnTo>
                  <a:lnTo>
                    <a:pt x="1865845" y="548640"/>
                  </a:lnTo>
                  <a:lnTo>
                    <a:pt x="1916366" y="560070"/>
                  </a:lnTo>
                  <a:lnTo>
                    <a:pt x="1954568" y="560070"/>
                  </a:lnTo>
                  <a:lnTo>
                    <a:pt x="1998738" y="553720"/>
                  </a:lnTo>
                  <a:lnTo>
                    <a:pt x="2016683" y="541020"/>
                  </a:lnTo>
                  <a:lnTo>
                    <a:pt x="2019541" y="537210"/>
                  </a:lnTo>
                  <a:lnTo>
                    <a:pt x="2024570" y="528320"/>
                  </a:lnTo>
                  <a:lnTo>
                    <a:pt x="2025878" y="524510"/>
                  </a:lnTo>
                  <a:lnTo>
                    <a:pt x="2028609" y="511810"/>
                  </a:lnTo>
                  <a:lnTo>
                    <a:pt x="2029155" y="509270"/>
                  </a:lnTo>
                  <a:lnTo>
                    <a:pt x="2032520" y="504190"/>
                  </a:lnTo>
                  <a:lnTo>
                    <a:pt x="2047722" y="494030"/>
                  </a:lnTo>
                  <a:lnTo>
                    <a:pt x="2054796" y="480060"/>
                  </a:lnTo>
                  <a:lnTo>
                    <a:pt x="2055647" y="454660"/>
                  </a:lnTo>
                  <a:lnTo>
                    <a:pt x="2059089" y="447040"/>
                  </a:lnTo>
                  <a:lnTo>
                    <a:pt x="2063496" y="443230"/>
                  </a:lnTo>
                  <a:lnTo>
                    <a:pt x="2078316" y="429260"/>
                  </a:lnTo>
                  <a:lnTo>
                    <a:pt x="2080425" y="426720"/>
                  </a:lnTo>
                  <a:lnTo>
                    <a:pt x="2108035" y="375920"/>
                  </a:lnTo>
                  <a:lnTo>
                    <a:pt x="2115261" y="325120"/>
                  </a:lnTo>
                  <a:lnTo>
                    <a:pt x="2108771" y="274320"/>
                  </a:lnTo>
                  <a:lnTo>
                    <a:pt x="2096020" y="225374"/>
                  </a:lnTo>
                  <a:lnTo>
                    <a:pt x="2096020" y="335280"/>
                  </a:lnTo>
                  <a:lnTo>
                    <a:pt x="2093937" y="350520"/>
                  </a:lnTo>
                  <a:lnTo>
                    <a:pt x="2075192" y="398780"/>
                  </a:lnTo>
                  <a:lnTo>
                    <a:pt x="2047976" y="429260"/>
                  </a:lnTo>
                  <a:lnTo>
                    <a:pt x="2046719" y="429260"/>
                  </a:lnTo>
                  <a:lnTo>
                    <a:pt x="2045500" y="427990"/>
                  </a:lnTo>
                  <a:lnTo>
                    <a:pt x="2044192" y="427990"/>
                  </a:lnTo>
                  <a:lnTo>
                    <a:pt x="2044077" y="426720"/>
                  </a:lnTo>
                  <a:lnTo>
                    <a:pt x="2041004" y="416560"/>
                  </a:lnTo>
                  <a:lnTo>
                    <a:pt x="2037181" y="406400"/>
                  </a:lnTo>
                  <a:lnTo>
                    <a:pt x="2035708" y="402945"/>
                  </a:lnTo>
                  <a:lnTo>
                    <a:pt x="2035708" y="469900"/>
                  </a:lnTo>
                  <a:lnTo>
                    <a:pt x="2032088" y="480060"/>
                  </a:lnTo>
                  <a:lnTo>
                    <a:pt x="2025332" y="486410"/>
                  </a:lnTo>
                  <a:lnTo>
                    <a:pt x="2016975" y="490220"/>
                  </a:lnTo>
                  <a:lnTo>
                    <a:pt x="2009584" y="491337"/>
                  </a:lnTo>
                  <a:lnTo>
                    <a:pt x="2009584" y="511810"/>
                  </a:lnTo>
                  <a:lnTo>
                    <a:pt x="1977123" y="538480"/>
                  </a:lnTo>
                  <a:lnTo>
                    <a:pt x="1963445" y="539750"/>
                  </a:lnTo>
                  <a:lnTo>
                    <a:pt x="1951621" y="541020"/>
                  </a:lnTo>
                  <a:lnTo>
                    <a:pt x="1928850" y="541020"/>
                  </a:lnTo>
                  <a:lnTo>
                    <a:pt x="1905000" y="539750"/>
                  </a:lnTo>
                  <a:lnTo>
                    <a:pt x="1886750" y="534670"/>
                  </a:lnTo>
                  <a:lnTo>
                    <a:pt x="1873999" y="525780"/>
                  </a:lnTo>
                  <a:lnTo>
                    <a:pt x="1866633" y="514350"/>
                  </a:lnTo>
                  <a:lnTo>
                    <a:pt x="1865769" y="511810"/>
                  </a:lnTo>
                  <a:lnTo>
                    <a:pt x="2009584" y="511810"/>
                  </a:lnTo>
                  <a:lnTo>
                    <a:pt x="2009584" y="491337"/>
                  </a:lnTo>
                  <a:lnTo>
                    <a:pt x="2008517" y="491490"/>
                  </a:lnTo>
                  <a:lnTo>
                    <a:pt x="1996960" y="492760"/>
                  </a:lnTo>
                  <a:lnTo>
                    <a:pt x="1979853" y="492760"/>
                  </a:lnTo>
                  <a:lnTo>
                    <a:pt x="1958975" y="494030"/>
                  </a:lnTo>
                  <a:lnTo>
                    <a:pt x="1936102" y="494030"/>
                  </a:lnTo>
                  <a:lnTo>
                    <a:pt x="1908492" y="492760"/>
                  </a:lnTo>
                  <a:lnTo>
                    <a:pt x="1885835" y="492760"/>
                  </a:lnTo>
                  <a:lnTo>
                    <a:pt x="1843392" y="480060"/>
                  </a:lnTo>
                  <a:lnTo>
                    <a:pt x="1839709" y="463550"/>
                  </a:lnTo>
                  <a:lnTo>
                    <a:pt x="1839607" y="461010"/>
                  </a:lnTo>
                  <a:lnTo>
                    <a:pt x="1842681" y="449580"/>
                  </a:lnTo>
                  <a:lnTo>
                    <a:pt x="1848929" y="431800"/>
                  </a:lnTo>
                  <a:lnTo>
                    <a:pt x="1849437" y="430530"/>
                  </a:lnTo>
                  <a:lnTo>
                    <a:pt x="1855952" y="414020"/>
                  </a:lnTo>
                  <a:lnTo>
                    <a:pt x="1882038" y="386080"/>
                  </a:lnTo>
                  <a:lnTo>
                    <a:pt x="1915756" y="377190"/>
                  </a:lnTo>
                  <a:lnTo>
                    <a:pt x="1950199" y="377190"/>
                  </a:lnTo>
                  <a:lnTo>
                    <a:pt x="2000377" y="388620"/>
                  </a:lnTo>
                  <a:lnTo>
                    <a:pt x="2024468" y="426720"/>
                  </a:lnTo>
                  <a:lnTo>
                    <a:pt x="2035708" y="469900"/>
                  </a:lnTo>
                  <a:lnTo>
                    <a:pt x="2035708" y="402945"/>
                  </a:lnTo>
                  <a:lnTo>
                    <a:pt x="2032863" y="396240"/>
                  </a:lnTo>
                  <a:lnTo>
                    <a:pt x="2025345" y="379730"/>
                  </a:lnTo>
                  <a:lnTo>
                    <a:pt x="2024176" y="377190"/>
                  </a:lnTo>
                  <a:lnTo>
                    <a:pt x="2022411" y="373380"/>
                  </a:lnTo>
                  <a:lnTo>
                    <a:pt x="2019604" y="365760"/>
                  </a:lnTo>
                  <a:lnTo>
                    <a:pt x="2018550" y="363220"/>
                  </a:lnTo>
                  <a:lnTo>
                    <a:pt x="2016988" y="359410"/>
                  </a:lnTo>
                  <a:lnTo>
                    <a:pt x="2003679" y="317500"/>
                  </a:lnTo>
                  <a:lnTo>
                    <a:pt x="1996033" y="273050"/>
                  </a:lnTo>
                  <a:lnTo>
                    <a:pt x="1998256" y="228600"/>
                  </a:lnTo>
                  <a:lnTo>
                    <a:pt x="2014575" y="185420"/>
                  </a:lnTo>
                  <a:lnTo>
                    <a:pt x="2049195" y="144780"/>
                  </a:lnTo>
                  <a:lnTo>
                    <a:pt x="2050224" y="144780"/>
                  </a:lnTo>
                  <a:lnTo>
                    <a:pt x="2055190" y="147320"/>
                  </a:lnTo>
                  <a:lnTo>
                    <a:pt x="2056904" y="154940"/>
                  </a:lnTo>
                  <a:lnTo>
                    <a:pt x="2057209" y="156210"/>
                  </a:lnTo>
                  <a:lnTo>
                    <a:pt x="2068804" y="194310"/>
                  </a:lnTo>
                  <a:lnTo>
                    <a:pt x="2082012" y="246380"/>
                  </a:lnTo>
                  <a:lnTo>
                    <a:pt x="2092515" y="297180"/>
                  </a:lnTo>
                  <a:lnTo>
                    <a:pt x="2096020" y="335280"/>
                  </a:lnTo>
                  <a:lnTo>
                    <a:pt x="2096020" y="225374"/>
                  </a:lnTo>
                  <a:lnTo>
                    <a:pt x="2095207" y="222250"/>
                  </a:lnTo>
                  <a:lnTo>
                    <a:pt x="2094179" y="218440"/>
                  </a:lnTo>
                  <a:lnTo>
                    <a:pt x="2097709" y="219710"/>
                  </a:lnTo>
                  <a:lnTo>
                    <a:pt x="2130463" y="226060"/>
                  </a:lnTo>
                  <a:lnTo>
                    <a:pt x="2166112" y="224790"/>
                  </a:lnTo>
                  <a:lnTo>
                    <a:pt x="2185695" y="218440"/>
                  </a:lnTo>
                  <a:lnTo>
                    <a:pt x="2201367" y="213360"/>
                  </a:lnTo>
                  <a:lnTo>
                    <a:pt x="2214880" y="205740"/>
                  </a:lnTo>
                  <a:lnTo>
                    <a:pt x="2232901" y="195580"/>
                  </a:lnTo>
                  <a:lnTo>
                    <a:pt x="2251545" y="177800"/>
                  </a:lnTo>
                  <a:lnTo>
                    <a:pt x="2264473" y="157480"/>
                  </a:lnTo>
                  <a:lnTo>
                    <a:pt x="2271458" y="135890"/>
                  </a:lnTo>
                  <a:lnTo>
                    <a:pt x="2271598" y="132080"/>
                  </a:lnTo>
                  <a:lnTo>
                    <a:pt x="2271636" y="130810"/>
                  </a:lnTo>
                  <a:lnTo>
                    <a:pt x="2271725" y="128270"/>
                  </a:lnTo>
                  <a:lnTo>
                    <a:pt x="2272169" y="115570"/>
                  </a:lnTo>
                  <a:lnTo>
                    <a:pt x="2272258" y="11303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45">
              <a:extLst>
                <a:ext uri="{FF2B5EF4-FFF2-40B4-BE49-F238E27FC236}">
                  <a16:creationId xmlns:a16="http://schemas.microsoft.com/office/drawing/2014/main" id="{47B2F309-24AF-26E7-A245-02932521686D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334509" y="5006870"/>
              <a:ext cx="242495" cy="133011"/>
            </a:xfrm>
            <a:prstGeom prst="rect">
              <a:avLst/>
            </a:prstGeom>
          </p:spPr>
        </p:pic>
        <p:sp>
          <p:nvSpPr>
            <p:cNvPr id="95" name="object 46">
              <a:extLst>
                <a:ext uri="{FF2B5EF4-FFF2-40B4-BE49-F238E27FC236}">
                  <a16:creationId xmlns:a16="http://schemas.microsoft.com/office/drawing/2014/main" id="{D57F4485-C1B3-BA7C-9CCF-50C86F983966}"/>
                </a:ext>
              </a:extLst>
            </p:cNvPr>
            <p:cNvSpPr/>
            <p:nvPr/>
          </p:nvSpPr>
          <p:spPr>
            <a:xfrm>
              <a:off x="2723245" y="4859032"/>
              <a:ext cx="227965" cy="278765"/>
            </a:xfrm>
            <a:custGeom>
              <a:avLst/>
              <a:gdLst/>
              <a:ahLst/>
              <a:cxnLst/>
              <a:rect l="l" t="t" r="r" b="b"/>
              <a:pathLst>
                <a:path w="227964" h="278764">
                  <a:moveTo>
                    <a:pt x="227749" y="108132"/>
                  </a:moveTo>
                  <a:lnTo>
                    <a:pt x="209501" y="108132"/>
                  </a:lnTo>
                  <a:lnTo>
                    <a:pt x="209545" y="109740"/>
                  </a:lnTo>
                  <a:lnTo>
                    <a:pt x="209658" y="113923"/>
                  </a:lnTo>
                  <a:lnTo>
                    <a:pt x="180876" y="148053"/>
                  </a:lnTo>
                  <a:lnTo>
                    <a:pt x="139805" y="166785"/>
                  </a:lnTo>
                  <a:lnTo>
                    <a:pt x="97856" y="178428"/>
                  </a:lnTo>
                  <a:lnTo>
                    <a:pt x="86698" y="180434"/>
                  </a:lnTo>
                  <a:lnTo>
                    <a:pt x="92751" y="278693"/>
                  </a:lnTo>
                  <a:lnTo>
                    <a:pt x="111661" y="278693"/>
                  </a:lnTo>
                  <a:lnTo>
                    <a:pt x="106761" y="196014"/>
                  </a:lnTo>
                  <a:lnTo>
                    <a:pt x="111734" y="195020"/>
                  </a:lnTo>
                  <a:lnTo>
                    <a:pt x="117619" y="193732"/>
                  </a:lnTo>
                  <a:lnTo>
                    <a:pt x="122614" y="192392"/>
                  </a:lnTo>
                  <a:lnTo>
                    <a:pt x="123190" y="192392"/>
                  </a:lnTo>
                  <a:lnTo>
                    <a:pt x="125305" y="191659"/>
                  </a:lnTo>
                  <a:lnTo>
                    <a:pt x="128592" y="190664"/>
                  </a:lnTo>
                  <a:lnTo>
                    <a:pt x="129996" y="190098"/>
                  </a:lnTo>
                  <a:lnTo>
                    <a:pt x="166260" y="176383"/>
                  </a:lnTo>
                  <a:lnTo>
                    <a:pt x="202014" y="156654"/>
                  </a:lnTo>
                  <a:lnTo>
                    <a:pt x="226917" y="128163"/>
                  </a:lnTo>
                  <a:lnTo>
                    <a:pt x="227020" y="127221"/>
                  </a:lnTo>
                  <a:lnTo>
                    <a:pt x="227137" y="126048"/>
                  </a:lnTo>
                  <a:lnTo>
                    <a:pt x="227560" y="119933"/>
                  </a:lnTo>
                  <a:lnTo>
                    <a:pt x="227754" y="113923"/>
                  </a:lnTo>
                  <a:lnTo>
                    <a:pt x="227749" y="108132"/>
                  </a:lnTo>
                  <a:close/>
                </a:path>
                <a:path w="227964" h="278764">
                  <a:moveTo>
                    <a:pt x="123190" y="192392"/>
                  </a:moveTo>
                  <a:lnTo>
                    <a:pt x="122614" y="192392"/>
                  </a:lnTo>
                  <a:lnTo>
                    <a:pt x="122676" y="192570"/>
                  </a:lnTo>
                  <a:lnTo>
                    <a:pt x="123190" y="192392"/>
                  </a:lnTo>
                  <a:close/>
                </a:path>
                <a:path w="227964" h="278764">
                  <a:moveTo>
                    <a:pt x="160964" y="58239"/>
                  </a:moveTo>
                  <a:lnTo>
                    <a:pt x="129598" y="58239"/>
                  </a:lnTo>
                  <a:lnTo>
                    <a:pt x="135817" y="63181"/>
                  </a:lnTo>
                  <a:lnTo>
                    <a:pt x="140341" y="67055"/>
                  </a:lnTo>
                  <a:lnTo>
                    <a:pt x="146309" y="73076"/>
                  </a:lnTo>
                  <a:lnTo>
                    <a:pt x="150948" y="78563"/>
                  </a:lnTo>
                  <a:lnTo>
                    <a:pt x="156832" y="86091"/>
                  </a:lnTo>
                  <a:lnTo>
                    <a:pt x="161547" y="91820"/>
                  </a:lnTo>
                  <a:lnTo>
                    <a:pt x="192564" y="109740"/>
                  </a:lnTo>
                  <a:lnTo>
                    <a:pt x="200334" y="109740"/>
                  </a:lnTo>
                  <a:lnTo>
                    <a:pt x="209501" y="108132"/>
                  </a:lnTo>
                  <a:lnTo>
                    <a:pt x="227749" y="108132"/>
                  </a:lnTo>
                  <a:lnTo>
                    <a:pt x="227717" y="105441"/>
                  </a:lnTo>
                  <a:lnTo>
                    <a:pt x="227477" y="96940"/>
                  </a:lnTo>
                  <a:lnTo>
                    <a:pt x="227396" y="94049"/>
                  </a:lnTo>
                  <a:lnTo>
                    <a:pt x="225025" y="92300"/>
                  </a:lnTo>
                  <a:lnTo>
                    <a:pt x="193868" y="92300"/>
                  </a:lnTo>
                  <a:lnTo>
                    <a:pt x="186434" y="90269"/>
                  </a:lnTo>
                  <a:lnTo>
                    <a:pt x="175963" y="80248"/>
                  </a:lnTo>
                  <a:lnTo>
                    <a:pt x="162916" y="63642"/>
                  </a:lnTo>
                  <a:lnTo>
                    <a:pt x="160026" y="60427"/>
                  </a:lnTo>
                  <a:lnTo>
                    <a:pt x="160964" y="58239"/>
                  </a:lnTo>
                  <a:close/>
                </a:path>
                <a:path w="227964" h="278764">
                  <a:moveTo>
                    <a:pt x="216140" y="88363"/>
                  </a:moveTo>
                  <a:lnTo>
                    <a:pt x="213627" y="88363"/>
                  </a:lnTo>
                  <a:lnTo>
                    <a:pt x="203602" y="90269"/>
                  </a:lnTo>
                  <a:lnTo>
                    <a:pt x="193868" y="92300"/>
                  </a:lnTo>
                  <a:lnTo>
                    <a:pt x="225025" y="92300"/>
                  </a:lnTo>
                  <a:lnTo>
                    <a:pt x="221930" y="90018"/>
                  </a:lnTo>
                  <a:lnTo>
                    <a:pt x="216140" y="88363"/>
                  </a:lnTo>
                  <a:close/>
                </a:path>
                <a:path w="227964" h="278764">
                  <a:moveTo>
                    <a:pt x="149314" y="22323"/>
                  </a:moveTo>
                  <a:lnTo>
                    <a:pt x="114208" y="22323"/>
                  </a:lnTo>
                  <a:lnTo>
                    <a:pt x="114319" y="23329"/>
                  </a:lnTo>
                  <a:lnTo>
                    <a:pt x="114617" y="26554"/>
                  </a:lnTo>
                  <a:lnTo>
                    <a:pt x="115165" y="33391"/>
                  </a:lnTo>
                  <a:lnTo>
                    <a:pt x="115205" y="33894"/>
                  </a:lnTo>
                  <a:lnTo>
                    <a:pt x="115315" y="35285"/>
                  </a:lnTo>
                  <a:lnTo>
                    <a:pt x="115342" y="40647"/>
                  </a:lnTo>
                  <a:lnTo>
                    <a:pt x="114578" y="46312"/>
                  </a:lnTo>
                  <a:lnTo>
                    <a:pt x="114490" y="46972"/>
                  </a:lnTo>
                  <a:lnTo>
                    <a:pt x="114425" y="47452"/>
                  </a:lnTo>
                  <a:lnTo>
                    <a:pt x="114363" y="47914"/>
                  </a:lnTo>
                  <a:lnTo>
                    <a:pt x="111996" y="53569"/>
                  </a:lnTo>
                  <a:lnTo>
                    <a:pt x="107693" y="59118"/>
                  </a:lnTo>
                  <a:lnTo>
                    <a:pt x="103598" y="64039"/>
                  </a:lnTo>
                  <a:lnTo>
                    <a:pt x="117923" y="77065"/>
                  </a:lnTo>
                  <a:lnTo>
                    <a:pt x="129598" y="58239"/>
                  </a:lnTo>
                  <a:lnTo>
                    <a:pt x="160964" y="58239"/>
                  </a:lnTo>
                  <a:lnTo>
                    <a:pt x="161377" y="57275"/>
                  </a:lnTo>
                  <a:lnTo>
                    <a:pt x="162452" y="53569"/>
                  </a:lnTo>
                  <a:lnTo>
                    <a:pt x="163498" y="47914"/>
                  </a:lnTo>
                  <a:lnTo>
                    <a:pt x="163584" y="47452"/>
                  </a:lnTo>
                  <a:lnTo>
                    <a:pt x="163672" y="46972"/>
                  </a:lnTo>
                  <a:lnTo>
                    <a:pt x="144979" y="46972"/>
                  </a:lnTo>
                  <a:lnTo>
                    <a:pt x="134404" y="39412"/>
                  </a:lnTo>
                  <a:lnTo>
                    <a:pt x="133719" y="31330"/>
                  </a:lnTo>
                  <a:lnTo>
                    <a:pt x="133608" y="30020"/>
                  </a:lnTo>
                  <a:lnTo>
                    <a:pt x="138226" y="27014"/>
                  </a:lnTo>
                  <a:lnTo>
                    <a:pt x="142299" y="24459"/>
                  </a:lnTo>
                  <a:lnTo>
                    <a:pt x="147723" y="22857"/>
                  </a:lnTo>
                  <a:lnTo>
                    <a:pt x="149314" y="22323"/>
                  </a:lnTo>
                  <a:close/>
                </a:path>
                <a:path w="227964" h="278764">
                  <a:moveTo>
                    <a:pt x="0" y="13800"/>
                  </a:moveTo>
                  <a:lnTo>
                    <a:pt x="3159" y="21234"/>
                  </a:lnTo>
                  <a:lnTo>
                    <a:pt x="3606" y="22323"/>
                  </a:lnTo>
                  <a:lnTo>
                    <a:pt x="4938" y="26554"/>
                  </a:lnTo>
                  <a:lnTo>
                    <a:pt x="6406" y="33391"/>
                  </a:lnTo>
                  <a:lnTo>
                    <a:pt x="11873" y="33391"/>
                  </a:lnTo>
                  <a:lnTo>
                    <a:pt x="54103" y="40647"/>
                  </a:lnTo>
                  <a:lnTo>
                    <a:pt x="71505" y="46312"/>
                  </a:lnTo>
                  <a:lnTo>
                    <a:pt x="71310" y="46972"/>
                  </a:lnTo>
                  <a:lnTo>
                    <a:pt x="70081" y="50700"/>
                  </a:lnTo>
                  <a:lnTo>
                    <a:pt x="68715" y="56804"/>
                  </a:lnTo>
                  <a:lnTo>
                    <a:pt x="67984" y="60427"/>
                  </a:lnTo>
                  <a:lnTo>
                    <a:pt x="67183" y="64867"/>
                  </a:lnTo>
                  <a:lnTo>
                    <a:pt x="67534" y="64867"/>
                  </a:lnTo>
                  <a:lnTo>
                    <a:pt x="85599" y="70552"/>
                  </a:lnTo>
                  <a:lnTo>
                    <a:pt x="85955" y="68584"/>
                  </a:lnTo>
                  <a:lnTo>
                    <a:pt x="87039" y="60877"/>
                  </a:lnTo>
                  <a:lnTo>
                    <a:pt x="87103" y="60427"/>
                  </a:lnTo>
                  <a:lnTo>
                    <a:pt x="87222" y="59579"/>
                  </a:lnTo>
                  <a:lnTo>
                    <a:pt x="104288" y="29705"/>
                  </a:lnTo>
                  <a:lnTo>
                    <a:pt x="79746" y="29705"/>
                  </a:lnTo>
                  <a:lnTo>
                    <a:pt x="77390" y="28910"/>
                  </a:lnTo>
                  <a:lnTo>
                    <a:pt x="63586" y="23727"/>
                  </a:lnTo>
                  <a:lnTo>
                    <a:pt x="53610" y="21234"/>
                  </a:lnTo>
                  <a:lnTo>
                    <a:pt x="48951" y="20229"/>
                  </a:lnTo>
                  <a:lnTo>
                    <a:pt x="39883" y="18627"/>
                  </a:lnTo>
                  <a:lnTo>
                    <a:pt x="36532" y="17999"/>
                  </a:lnTo>
                  <a:lnTo>
                    <a:pt x="31726" y="16962"/>
                  </a:lnTo>
                  <a:lnTo>
                    <a:pt x="28187" y="16397"/>
                  </a:lnTo>
                  <a:lnTo>
                    <a:pt x="16837" y="15172"/>
                  </a:lnTo>
                  <a:lnTo>
                    <a:pt x="10562" y="14596"/>
                  </a:lnTo>
                  <a:lnTo>
                    <a:pt x="0" y="13800"/>
                  </a:lnTo>
                  <a:close/>
                </a:path>
                <a:path w="227964" h="278764">
                  <a:moveTo>
                    <a:pt x="168036" y="22323"/>
                  </a:moveTo>
                  <a:lnTo>
                    <a:pt x="149314" y="22323"/>
                  </a:lnTo>
                  <a:lnTo>
                    <a:pt x="145095" y="46312"/>
                  </a:lnTo>
                  <a:lnTo>
                    <a:pt x="144979" y="46972"/>
                  </a:lnTo>
                  <a:lnTo>
                    <a:pt x="163672" y="46972"/>
                  </a:lnTo>
                  <a:lnTo>
                    <a:pt x="165524" y="36878"/>
                  </a:lnTo>
                  <a:lnTo>
                    <a:pt x="166739" y="30020"/>
                  </a:lnTo>
                  <a:lnTo>
                    <a:pt x="167652" y="24617"/>
                  </a:lnTo>
                  <a:lnTo>
                    <a:pt x="167770" y="23915"/>
                  </a:lnTo>
                  <a:lnTo>
                    <a:pt x="167868" y="23329"/>
                  </a:lnTo>
                  <a:lnTo>
                    <a:pt x="167947" y="22857"/>
                  </a:lnTo>
                  <a:lnTo>
                    <a:pt x="168036" y="22323"/>
                  </a:lnTo>
                  <a:close/>
                </a:path>
                <a:path w="227964" h="278764">
                  <a:moveTo>
                    <a:pt x="121263" y="0"/>
                  </a:moveTo>
                  <a:lnTo>
                    <a:pt x="84845" y="22857"/>
                  </a:lnTo>
                  <a:lnTo>
                    <a:pt x="79746" y="29705"/>
                  </a:lnTo>
                  <a:lnTo>
                    <a:pt x="104288" y="29705"/>
                  </a:lnTo>
                  <a:lnTo>
                    <a:pt x="109965" y="24617"/>
                  </a:lnTo>
                  <a:lnTo>
                    <a:pt x="110876" y="23915"/>
                  </a:lnTo>
                  <a:lnTo>
                    <a:pt x="111839" y="23329"/>
                  </a:lnTo>
                  <a:lnTo>
                    <a:pt x="113953" y="22323"/>
                  </a:lnTo>
                  <a:lnTo>
                    <a:pt x="168036" y="22323"/>
                  </a:lnTo>
                  <a:lnTo>
                    <a:pt x="169152" y="15172"/>
                  </a:lnTo>
                  <a:lnTo>
                    <a:pt x="169873" y="10240"/>
                  </a:lnTo>
                  <a:lnTo>
                    <a:pt x="130938" y="10240"/>
                  </a:lnTo>
                  <a:lnTo>
                    <a:pt x="130938" y="6261"/>
                  </a:lnTo>
                  <a:lnTo>
                    <a:pt x="129372" y="4041"/>
                  </a:lnTo>
                  <a:lnTo>
                    <a:pt x="125385" y="607"/>
                  </a:lnTo>
                  <a:lnTo>
                    <a:pt x="125638" y="607"/>
                  </a:lnTo>
                  <a:lnTo>
                    <a:pt x="121263" y="0"/>
                  </a:lnTo>
                  <a:close/>
                </a:path>
                <a:path w="227964" h="278764">
                  <a:moveTo>
                    <a:pt x="159429" y="607"/>
                  </a:moveTo>
                  <a:lnTo>
                    <a:pt x="158110" y="607"/>
                  </a:lnTo>
                  <a:lnTo>
                    <a:pt x="153681" y="994"/>
                  </a:lnTo>
                  <a:lnTo>
                    <a:pt x="150288" y="1591"/>
                  </a:lnTo>
                  <a:lnTo>
                    <a:pt x="142969" y="4041"/>
                  </a:lnTo>
                  <a:lnTo>
                    <a:pt x="137891" y="6450"/>
                  </a:lnTo>
                  <a:lnTo>
                    <a:pt x="132582" y="9633"/>
                  </a:lnTo>
                  <a:lnTo>
                    <a:pt x="132016" y="9790"/>
                  </a:lnTo>
                  <a:lnTo>
                    <a:pt x="131472" y="9989"/>
                  </a:lnTo>
                  <a:lnTo>
                    <a:pt x="130938" y="10240"/>
                  </a:lnTo>
                  <a:lnTo>
                    <a:pt x="169873" y="10240"/>
                  </a:lnTo>
                  <a:lnTo>
                    <a:pt x="170267" y="7528"/>
                  </a:lnTo>
                  <a:lnTo>
                    <a:pt x="167021" y="2617"/>
                  </a:lnTo>
                  <a:lnTo>
                    <a:pt x="159429" y="60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47">
              <a:extLst>
                <a:ext uri="{FF2B5EF4-FFF2-40B4-BE49-F238E27FC236}">
                  <a16:creationId xmlns:a16="http://schemas.microsoft.com/office/drawing/2014/main" id="{2CDCC30F-2442-20D2-316B-E56FAEAAAE61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612863" y="5035294"/>
              <a:ext cx="202656" cy="102436"/>
            </a:xfrm>
            <a:prstGeom prst="rect">
              <a:avLst/>
            </a:prstGeom>
          </p:spPr>
        </p:pic>
        <p:sp>
          <p:nvSpPr>
            <p:cNvPr id="97" name="object 48">
              <a:extLst>
                <a:ext uri="{FF2B5EF4-FFF2-40B4-BE49-F238E27FC236}">
                  <a16:creationId xmlns:a16="http://schemas.microsoft.com/office/drawing/2014/main" id="{A8581EBF-EAE1-9364-749C-EB4D456EAFC2}"/>
                </a:ext>
              </a:extLst>
            </p:cNvPr>
            <p:cNvSpPr/>
            <p:nvPr/>
          </p:nvSpPr>
          <p:spPr>
            <a:xfrm>
              <a:off x="1494536" y="4641525"/>
              <a:ext cx="400685" cy="354330"/>
            </a:xfrm>
            <a:custGeom>
              <a:avLst/>
              <a:gdLst/>
              <a:ahLst/>
              <a:cxnLst/>
              <a:rect l="l" t="t" r="r" b="b"/>
              <a:pathLst>
                <a:path w="400685" h="354329">
                  <a:moveTo>
                    <a:pt x="325361" y="79070"/>
                  </a:moveTo>
                  <a:lnTo>
                    <a:pt x="225856" y="0"/>
                  </a:lnTo>
                  <a:lnTo>
                    <a:pt x="219519" y="63"/>
                  </a:lnTo>
                  <a:lnTo>
                    <a:pt x="0" y="180174"/>
                  </a:lnTo>
                  <a:lnTo>
                    <a:pt x="15367" y="198894"/>
                  </a:lnTo>
                  <a:lnTo>
                    <a:pt x="31432" y="185724"/>
                  </a:lnTo>
                  <a:lnTo>
                    <a:pt x="31432" y="325132"/>
                  </a:lnTo>
                  <a:lnTo>
                    <a:pt x="55651" y="325132"/>
                  </a:lnTo>
                  <a:lnTo>
                    <a:pt x="55651" y="165849"/>
                  </a:lnTo>
                  <a:lnTo>
                    <a:pt x="222910" y="28600"/>
                  </a:lnTo>
                  <a:lnTo>
                    <a:pt x="310299" y="98031"/>
                  </a:lnTo>
                  <a:lnTo>
                    <a:pt x="325361" y="79070"/>
                  </a:lnTo>
                  <a:close/>
                </a:path>
                <a:path w="400685" h="354329">
                  <a:moveTo>
                    <a:pt x="400380" y="284568"/>
                  </a:moveTo>
                  <a:lnTo>
                    <a:pt x="376161" y="284568"/>
                  </a:lnTo>
                  <a:lnTo>
                    <a:pt x="376161" y="353860"/>
                  </a:lnTo>
                  <a:lnTo>
                    <a:pt x="400380" y="353860"/>
                  </a:lnTo>
                  <a:lnTo>
                    <a:pt x="400380" y="2845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49">
              <a:extLst>
                <a:ext uri="{FF2B5EF4-FFF2-40B4-BE49-F238E27FC236}">
                  <a16:creationId xmlns:a16="http://schemas.microsoft.com/office/drawing/2014/main" id="{9D3691EE-39AC-9E5C-6E97-671287F54BD9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60376" y="4902622"/>
              <a:ext cx="113944" cy="160351"/>
            </a:xfrm>
            <a:prstGeom prst="rect">
              <a:avLst/>
            </a:prstGeom>
          </p:spPr>
        </p:pic>
        <p:pic>
          <p:nvPicPr>
            <p:cNvPr id="99" name="object 50">
              <a:extLst>
                <a:ext uri="{FF2B5EF4-FFF2-40B4-BE49-F238E27FC236}">
                  <a16:creationId xmlns:a16="http://schemas.microsoft.com/office/drawing/2014/main" id="{6AE70F96-A986-3A06-5D91-5F580F7406C1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657277" y="4782483"/>
              <a:ext cx="118352" cy="94269"/>
            </a:xfrm>
            <a:prstGeom prst="rect">
              <a:avLst/>
            </a:prstGeom>
          </p:spPr>
        </p:pic>
        <p:sp>
          <p:nvSpPr>
            <p:cNvPr id="100" name="object 51">
              <a:extLst>
                <a:ext uri="{FF2B5EF4-FFF2-40B4-BE49-F238E27FC236}">
                  <a16:creationId xmlns:a16="http://schemas.microsoft.com/office/drawing/2014/main" id="{4BD88AF6-B2B5-F379-0165-3481DA5E3D2F}"/>
                </a:ext>
              </a:extLst>
            </p:cNvPr>
            <p:cNvSpPr/>
            <p:nvPr/>
          </p:nvSpPr>
          <p:spPr>
            <a:xfrm>
              <a:off x="1422463" y="4922208"/>
              <a:ext cx="656590" cy="256540"/>
            </a:xfrm>
            <a:custGeom>
              <a:avLst/>
              <a:gdLst/>
              <a:ahLst/>
              <a:cxnLst/>
              <a:rect l="l" t="t" r="r" b="b"/>
              <a:pathLst>
                <a:path w="656589" h="256539">
                  <a:moveTo>
                    <a:pt x="633209" y="146202"/>
                  </a:moveTo>
                  <a:lnTo>
                    <a:pt x="578700" y="134734"/>
                  </a:lnTo>
                  <a:lnTo>
                    <a:pt x="526364" y="130949"/>
                  </a:lnTo>
                  <a:lnTo>
                    <a:pt x="476377" y="133870"/>
                  </a:lnTo>
                  <a:lnTo>
                    <a:pt x="428967" y="142506"/>
                  </a:lnTo>
                  <a:lnTo>
                    <a:pt x="384340" y="155854"/>
                  </a:lnTo>
                  <a:lnTo>
                    <a:pt x="342722" y="172935"/>
                  </a:lnTo>
                  <a:lnTo>
                    <a:pt x="304304" y="192773"/>
                  </a:lnTo>
                  <a:lnTo>
                    <a:pt x="269316" y="214350"/>
                  </a:lnTo>
                  <a:lnTo>
                    <a:pt x="237959" y="236689"/>
                  </a:lnTo>
                  <a:lnTo>
                    <a:pt x="252615" y="255968"/>
                  </a:lnTo>
                  <a:lnTo>
                    <a:pt x="286372" y="232105"/>
                  </a:lnTo>
                  <a:lnTo>
                    <a:pt x="324434" y="209308"/>
                  </a:lnTo>
                  <a:lnTo>
                    <a:pt x="366509" y="188899"/>
                  </a:lnTo>
                  <a:lnTo>
                    <a:pt x="412292" y="172212"/>
                  </a:lnTo>
                  <a:lnTo>
                    <a:pt x="461492" y="160604"/>
                  </a:lnTo>
                  <a:lnTo>
                    <a:pt x="513816" y="155384"/>
                  </a:lnTo>
                  <a:lnTo>
                    <a:pt x="568960" y="157911"/>
                  </a:lnTo>
                  <a:lnTo>
                    <a:pt x="626630" y="169519"/>
                  </a:lnTo>
                  <a:lnTo>
                    <a:pt x="633209" y="146202"/>
                  </a:lnTo>
                  <a:close/>
                </a:path>
                <a:path w="656589" h="256539">
                  <a:moveTo>
                    <a:pt x="656412" y="78498"/>
                  </a:moveTo>
                  <a:lnTo>
                    <a:pt x="595896" y="65824"/>
                  </a:lnTo>
                  <a:lnTo>
                    <a:pt x="537857" y="61722"/>
                  </a:lnTo>
                  <a:lnTo>
                    <a:pt x="482638" y="64960"/>
                  </a:lnTo>
                  <a:lnTo>
                    <a:pt x="430580" y="74295"/>
                  </a:lnTo>
                  <a:lnTo>
                    <a:pt x="382016" y="88480"/>
                  </a:lnTo>
                  <a:lnTo>
                    <a:pt x="337286" y="106273"/>
                  </a:lnTo>
                  <a:lnTo>
                    <a:pt x="296722" y="126441"/>
                  </a:lnTo>
                  <a:lnTo>
                    <a:pt x="267982" y="143433"/>
                  </a:lnTo>
                  <a:lnTo>
                    <a:pt x="231838" y="107073"/>
                  </a:lnTo>
                  <a:lnTo>
                    <a:pt x="190728" y="73990"/>
                  </a:lnTo>
                  <a:lnTo>
                    <a:pt x="147218" y="46710"/>
                  </a:lnTo>
                  <a:lnTo>
                    <a:pt x="101358" y="25260"/>
                  </a:lnTo>
                  <a:lnTo>
                    <a:pt x="53238" y="9677"/>
                  </a:lnTo>
                  <a:lnTo>
                    <a:pt x="2921" y="0"/>
                  </a:lnTo>
                  <a:lnTo>
                    <a:pt x="0" y="22339"/>
                  </a:lnTo>
                  <a:lnTo>
                    <a:pt x="47637" y="31521"/>
                  </a:lnTo>
                  <a:lnTo>
                    <a:pt x="93230" y="46304"/>
                  </a:lnTo>
                  <a:lnTo>
                    <a:pt x="136690" y="66687"/>
                  </a:lnTo>
                  <a:lnTo>
                    <a:pt x="177965" y="92608"/>
                  </a:lnTo>
                  <a:lnTo>
                    <a:pt x="216979" y="124040"/>
                  </a:lnTo>
                  <a:lnTo>
                    <a:pt x="248551" y="155816"/>
                  </a:lnTo>
                  <a:lnTo>
                    <a:pt x="238518" y="162483"/>
                  </a:lnTo>
                  <a:lnTo>
                    <a:pt x="216649" y="178320"/>
                  </a:lnTo>
                  <a:lnTo>
                    <a:pt x="195160" y="195199"/>
                  </a:lnTo>
                  <a:lnTo>
                    <a:pt x="174117" y="213029"/>
                  </a:lnTo>
                  <a:lnTo>
                    <a:pt x="190119" y="231203"/>
                  </a:lnTo>
                  <a:lnTo>
                    <a:pt x="210451" y="213982"/>
                  </a:lnTo>
                  <a:lnTo>
                    <a:pt x="231203" y="197688"/>
                  </a:lnTo>
                  <a:lnTo>
                    <a:pt x="273697" y="168160"/>
                  </a:lnTo>
                  <a:lnTo>
                    <a:pt x="308051" y="147866"/>
                  </a:lnTo>
                  <a:lnTo>
                    <a:pt x="346684" y="128625"/>
                  </a:lnTo>
                  <a:lnTo>
                    <a:pt x="389267" y="111633"/>
                  </a:lnTo>
                  <a:lnTo>
                    <a:pt x="435457" y="98082"/>
                  </a:lnTo>
                  <a:lnTo>
                    <a:pt x="484949" y="89128"/>
                  </a:lnTo>
                  <a:lnTo>
                    <a:pt x="537387" y="85991"/>
                  </a:lnTo>
                  <a:lnTo>
                    <a:pt x="592467" y="89814"/>
                  </a:lnTo>
                  <a:lnTo>
                    <a:pt x="649833" y="101815"/>
                  </a:lnTo>
                  <a:lnTo>
                    <a:pt x="656412" y="7849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1" name="object 52">
              <a:extLst>
                <a:ext uri="{FF2B5EF4-FFF2-40B4-BE49-F238E27FC236}">
                  <a16:creationId xmlns:a16="http://schemas.microsoft.com/office/drawing/2014/main" id="{6E247046-9A47-F4D7-F29D-4111B78F5DC6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7511" y="4988619"/>
              <a:ext cx="236223" cy="141692"/>
            </a:xfrm>
            <a:prstGeom prst="rect">
              <a:avLst/>
            </a:prstGeom>
          </p:spPr>
        </p:pic>
        <p:sp>
          <p:nvSpPr>
            <p:cNvPr id="102" name="object 53">
              <a:extLst>
                <a:ext uri="{FF2B5EF4-FFF2-40B4-BE49-F238E27FC236}">
                  <a16:creationId xmlns:a16="http://schemas.microsoft.com/office/drawing/2014/main" id="{AC51CA9E-F4D8-4CF4-18CF-DA2126BF3DDE}"/>
                </a:ext>
              </a:extLst>
            </p:cNvPr>
            <p:cNvSpPr/>
            <p:nvPr/>
          </p:nvSpPr>
          <p:spPr>
            <a:xfrm>
              <a:off x="1814467" y="4650277"/>
              <a:ext cx="285115" cy="346710"/>
            </a:xfrm>
            <a:custGeom>
              <a:avLst/>
              <a:gdLst/>
              <a:ahLst/>
              <a:cxnLst/>
              <a:rect l="l" t="t" r="r" b="b"/>
              <a:pathLst>
                <a:path w="285114" h="346710">
                  <a:moveTo>
                    <a:pt x="136121" y="0"/>
                  </a:moveTo>
                  <a:lnTo>
                    <a:pt x="110114" y="4734"/>
                  </a:lnTo>
                  <a:lnTo>
                    <a:pt x="87116" y="16486"/>
                  </a:lnTo>
                  <a:lnTo>
                    <a:pt x="68451" y="34308"/>
                  </a:lnTo>
                  <a:lnTo>
                    <a:pt x="55443" y="57254"/>
                  </a:lnTo>
                  <a:lnTo>
                    <a:pt x="31842" y="71438"/>
                  </a:lnTo>
                  <a:lnTo>
                    <a:pt x="14123" y="91435"/>
                  </a:lnTo>
                  <a:lnTo>
                    <a:pt x="3204" y="115836"/>
                  </a:lnTo>
                  <a:lnTo>
                    <a:pt x="83" y="142519"/>
                  </a:lnTo>
                  <a:lnTo>
                    <a:pt x="0" y="143231"/>
                  </a:lnTo>
                  <a:lnTo>
                    <a:pt x="4852" y="169719"/>
                  </a:lnTo>
                  <a:lnTo>
                    <a:pt x="16911" y="192981"/>
                  </a:lnTo>
                  <a:lnTo>
                    <a:pt x="35208" y="211683"/>
                  </a:lnTo>
                  <a:lnTo>
                    <a:pt x="58773" y="224495"/>
                  </a:lnTo>
                  <a:lnTo>
                    <a:pt x="70113" y="246656"/>
                  </a:lnTo>
                  <a:lnTo>
                    <a:pt x="86832" y="264616"/>
                  </a:lnTo>
                  <a:lnTo>
                    <a:pt x="107765" y="277426"/>
                  </a:lnTo>
                  <a:lnTo>
                    <a:pt x="131744" y="284137"/>
                  </a:lnTo>
                  <a:lnTo>
                    <a:pt x="131744" y="346335"/>
                  </a:lnTo>
                  <a:lnTo>
                    <a:pt x="153189" y="346335"/>
                  </a:lnTo>
                  <a:lnTo>
                    <a:pt x="153189" y="284378"/>
                  </a:lnTo>
                  <a:lnTo>
                    <a:pt x="168916" y="281271"/>
                  </a:lnTo>
                  <a:lnTo>
                    <a:pt x="183712" y="275481"/>
                  </a:lnTo>
                  <a:lnTo>
                    <a:pt x="197246" y="267165"/>
                  </a:lnTo>
                  <a:lnTo>
                    <a:pt x="202093" y="262829"/>
                  </a:lnTo>
                  <a:lnTo>
                    <a:pt x="153189" y="262829"/>
                  </a:lnTo>
                  <a:lnTo>
                    <a:pt x="153189" y="262442"/>
                  </a:lnTo>
                  <a:lnTo>
                    <a:pt x="131744" y="262442"/>
                  </a:lnTo>
                  <a:lnTo>
                    <a:pt x="117522" y="258276"/>
                  </a:lnTo>
                  <a:lnTo>
                    <a:pt x="104640" y="251241"/>
                  </a:lnTo>
                  <a:lnTo>
                    <a:pt x="93557" y="241656"/>
                  </a:lnTo>
                  <a:lnTo>
                    <a:pt x="84855" y="230013"/>
                  </a:lnTo>
                  <a:lnTo>
                    <a:pt x="90918" y="230013"/>
                  </a:lnTo>
                  <a:lnTo>
                    <a:pt x="90960" y="208569"/>
                  </a:lnTo>
                  <a:lnTo>
                    <a:pt x="89442" y="208569"/>
                  </a:lnTo>
                  <a:lnTo>
                    <a:pt x="63427" y="203386"/>
                  </a:lnTo>
                  <a:lnTo>
                    <a:pt x="42068" y="189338"/>
                  </a:lnTo>
                  <a:lnTo>
                    <a:pt x="27393" y="168393"/>
                  </a:lnTo>
                  <a:lnTo>
                    <a:pt x="21433" y="142519"/>
                  </a:lnTo>
                  <a:lnTo>
                    <a:pt x="22904" y="125670"/>
                  </a:lnTo>
                  <a:lnTo>
                    <a:pt x="28275" y="110056"/>
                  </a:lnTo>
                  <a:lnTo>
                    <a:pt x="37240" y="96268"/>
                  </a:lnTo>
                  <a:lnTo>
                    <a:pt x="49495" y="84897"/>
                  </a:lnTo>
                  <a:lnTo>
                    <a:pt x="71623" y="84897"/>
                  </a:lnTo>
                  <a:lnTo>
                    <a:pt x="76113" y="63140"/>
                  </a:lnTo>
                  <a:lnTo>
                    <a:pt x="90209" y="41930"/>
                  </a:lnTo>
                  <a:lnTo>
                    <a:pt x="111102" y="27357"/>
                  </a:lnTo>
                  <a:lnTo>
                    <a:pt x="136823" y="21433"/>
                  </a:lnTo>
                  <a:lnTo>
                    <a:pt x="196229" y="21433"/>
                  </a:lnTo>
                  <a:lnTo>
                    <a:pt x="187410" y="13727"/>
                  </a:lnTo>
                  <a:lnTo>
                    <a:pt x="163191" y="3033"/>
                  </a:lnTo>
                  <a:lnTo>
                    <a:pt x="136121" y="0"/>
                  </a:lnTo>
                  <a:close/>
                </a:path>
                <a:path w="285114" h="346710">
                  <a:moveTo>
                    <a:pt x="233312" y="190653"/>
                  </a:moveTo>
                  <a:lnTo>
                    <a:pt x="211888" y="191376"/>
                  </a:lnTo>
                  <a:lnTo>
                    <a:pt x="211925" y="192981"/>
                  </a:lnTo>
                  <a:lnTo>
                    <a:pt x="211072" y="206371"/>
                  </a:lnTo>
                  <a:lnTo>
                    <a:pt x="193554" y="241866"/>
                  </a:lnTo>
                  <a:lnTo>
                    <a:pt x="153189" y="262829"/>
                  </a:lnTo>
                  <a:lnTo>
                    <a:pt x="202093" y="262829"/>
                  </a:lnTo>
                  <a:lnTo>
                    <a:pt x="225225" y="232518"/>
                  </a:lnTo>
                  <a:lnTo>
                    <a:pt x="228778" y="223448"/>
                  </a:lnTo>
                  <a:lnTo>
                    <a:pt x="252451" y="209306"/>
                  </a:lnTo>
                  <a:lnTo>
                    <a:pt x="263530" y="196863"/>
                  </a:lnTo>
                  <a:lnTo>
                    <a:pt x="233364" y="196863"/>
                  </a:lnTo>
                  <a:lnTo>
                    <a:pt x="233312" y="190653"/>
                  </a:lnTo>
                  <a:close/>
                </a:path>
                <a:path w="285114" h="346710">
                  <a:moveTo>
                    <a:pt x="111703" y="162434"/>
                  </a:moveTo>
                  <a:lnTo>
                    <a:pt x="96531" y="177607"/>
                  </a:lnTo>
                  <a:lnTo>
                    <a:pt x="131744" y="212810"/>
                  </a:lnTo>
                  <a:lnTo>
                    <a:pt x="131744" y="262442"/>
                  </a:lnTo>
                  <a:lnTo>
                    <a:pt x="153189" y="262442"/>
                  </a:lnTo>
                  <a:lnTo>
                    <a:pt x="153189" y="212810"/>
                  </a:lnTo>
                  <a:lnTo>
                    <a:pt x="183521" y="182486"/>
                  </a:lnTo>
                  <a:lnTo>
                    <a:pt x="131744" y="182486"/>
                  </a:lnTo>
                  <a:lnTo>
                    <a:pt x="111703" y="162434"/>
                  </a:lnTo>
                  <a:close/>
                </a:path>
                <a:path w="285114" h="346710">
                  <a:moveTo>
                    <a:pt x="253267" y="71903"/>
                  </a:moveTo>
                  <a:lnTo>
                    <a:pt x="192863" y="71903"/>
                  </a:lnTo>
                  <a:lnTo>
                    <a:pt x="206446" y="72823"/>
                  </a:lnTo>
                  <a:lnTo>
                    <a:pt x="219324" y="76266"/>
                  </a:lnTo>
                  <a:lnTo>
                    <a:pt x="250789" y="100418"/>
                  </a:lnTo>
                  <a:lnTo>
                    <a:pt x="263413" y="137189"/>
                  </a:lnTo>
                  <a:lnTo>
                    <a:pt x="263510" y="137922"/>
                  </a:lnTo>
                  <a:lnTo>
                    <a:pt x="261865" y="155164"/>
                  </a:lnTo>
                  <a:lnTo>
                    <a:pt x="256023" y="171236"/>
                  </a:lnTo>
                  <a:lnTo>
                    <a:pt x="246388" y="185387"/>
                  </a:lnTo>
                  <a:lnTo>
                    <a:pt x="233364" y="196863"/>
                  </a:lnTo>
                  <a:lnTo>
                    <a:pt x="263530" y="196863"/>
                  </a:lnTo>
                  <a:lnTo>
                    <a:pt x="270418" y="189126"/>
                  </a:lnTo>
                  <a:lnTo>
                    <a:pt x="281604" y="164542"/>
                  </a:lnTo>
                  <a:lnTo>
                    <a:pt x="284844" y="137922"/>
                  </a:lnTo>
                  <a:lnTo>
                    <a:pt x="284933" y="137189"/>
                  </a:lnTo>
                  <a:lnTo>
                    <a:pt x="282616" y="119599"/>
                  </a:lnTo>
                  <a:lnTo>
                    <a:pt x="276991" y="103051"/>
                  </a:lnTo>
                  <a:lnTo>
                    <a:pt x="268232" y="87929"/>
                  </a:lnTo>
                  <a:lnTo>
                    <a:pt x="256515" y="74615"/>
                  </a:lnTo>
                  <a:lnTo>
                    <a:pt x="253267" y="71903"/>
                  </a:lnTo>
                  <a:close/>
                </a:path>
                <a:path w="285114" h="346710">
                  <a:moveTo>
                    <a:pt x="153189" y="140959"/>
                  </a:moveTo>
                  <a:lnTo>
                    <a:pt x="131744" y="140959"/>
                  </a:lnTo>
                  <a:lnTo>
                    <a:pt x="131744" y="182486"/>
                  </a:lnTo>
                  <a:lnTo>
                    <a:pt x="153189" y="182486"/>
                  </a:lnTo>
                  <a:lnTo>
                    <a:pt x="153189" y="140959"/>
                  </a:lnTo>
                  <a:close/>
                </a:path>
                <a:path w="285114" h="346710">
                  <a:moveTo>
                    <a:pt x="173240" y="162434"/>
                  </a:moveTo>
                  <a:lnTo>
                    <a:pt x="153189" y="182486"/>
                  </a:lnTo>
                  <a:lnTo>
                    <a:pt x="183521" y="182486"/>
                  </a:lnTo>
                  <a:lnTo>
                    <a:pt x="188402" y="177607"/>
                  </a:lnTo>
                  <a:lnTo>
                    <a:pt x="173240" y="162434"/>
                  </a:lnTo>
                  <a:close/>
                </a:path>
                <a:path w="285114" h="346710">
                  <a:moveTo>
                    <a:pt x="71623" y="84897"/>
                  </a:moveTo>
                  <a:lnTo>
                    <a:pt x="49495" y="84897"/>
                  </a:lnTo>
                  <a:lnTo>
                    <a:pt x="49412" y="86164"/>
                  </a:lnTo>
                  <a:lnTo>
                    <a:pt x="49317" y="90279"/>
                  </a:lnTo>
                  <a:lnTo>
                    <a:pt x="51268" y="90279"/>
                  </a:lnTo>
                  <a:lnTo>
                    <a:pt x="70772" y="90489"/>
                  </a:lnTo>
                  <a:lnTo>
                    <a:pt x="70783" y="88971"/>
                  </a:lnTo>
                  <a:lnTo>
                    <a:pt x="71623" y="84897"/>
                  </a:lnTo>
                  <a:close/>
                </a:path>
                <a:path w="285114" h="346710">
                  <a:moveTo>
                    <a:pt x="196229" y="21433"/>
                  </a:moveTo>
                  <a:lnTo>
                    <a:pt x="139547" y="21433"/>
                  </a:lnTo>
                  <a:lnTo>
                    <a:pt x="155573" y="23367"/>
                  </a:lnTo>
                  <a:lnTo>
                    <a:pt x="170730" y="29082"/>
                  </a:lnTo>
                  <a:lnTo>
                    <a:pt x="184092" y="38222"/>
                  </a:lnTo>
                  <a:lnTo>
                    <a:pt x="195083" y="50469"/>
                  </a:lnTo>
                  <a:lnTo>
                    <a:pt x="191917" y="50469"/>
                  </a:lnTo>
                  <a:lnTo>
                    <a:pt x="186559" y="50689"/>
                  </a:lnTo>
                  <a:lnTo>
                    <a:pt x="187522" y="71438"/>
                  </a:lnTo>
                  <a:lnTo>
                    <a:pt x="187554" y="72123"/>
                  </a:lnTo>
                  <a:lnTo>
                    <a:pt x="192863" y="71903"/>
                  </a:lnTo>
                  <a:lnTo>
                    <a:pt x="253267" y="71903"/>
                  </a:lnTo>
                  <a:lnTo>
                    <a:pt x="248710" y="68100"/>
                  </a:lnTo>
                  <a:lnTo>
                    <a:pt x="240284" y="62559"/>
                  </a:lnTo>
                  <a:lnTo>
                    <a:pt x="231267" y="58010"/>
                  </a:lnTo>
                  <a:lnTo>
                    <a:pt x="221689" y="54469"/>
                  </a:lnTo>
                  <a:lnTo>
                    <a:pt x="207377" y="31175"/>
                  </a:lnTo>
                  <a:lnTo>
                    <a:pt x="196229" y="214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4240412" y="1548529"/>
            <a:ext cx="9591040" cy="2215991"/>
          </a:xfrm>
        </p:spPr>
        <p:txBody>
          <a:bodyPr lIns="0" tIns="0" rIns="0" bIns="0"/>
          <a:lstStyle>
            <a:lvl1pPr>
              <a:defRPr sz="7200" b="1" i="0" cap="all" baseline="0">
                <a:solidFill>
                  <a:schemeClr val="bg1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</a:t>
            </a:r>
            <a:br>
              <a:rPr lang="fr-FR" dirty="0"/>
            </a:br>
            <a:r>
              <a:rPr lang="fr-FR" dirty="0" err="1"/>
              <a:t>presentation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 hasCustomPrompt="1"/>
          </p:nvPr>
        </p:nvSpPr>
        <p:spPr>
          <a:xfrm>
            <a:off x="4284129" y="3829529"/>
            <a:ext cx="9591041" cy="615553"/>
          </a:xfrm>
        </p:spPr>
        <p:txBody>
          <a:bodyPr lIns="0" tIns="0" rIns="0" bIns="0"/>
          <a:lstStyle>
            <a:lvl1pPr>
              <a:defRPr sz="4000" b="0" i="0" cap="all" baseline="0">
                <a:solidFill>
                  <a:srgbClr val="D3FFB2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 titre de la </a:t>
            </a:r>
            <a:r>
              <a:rPr lang="fr-FR" dirty="0" err="1"/>
              <a:t>presentation</a:t>
            </a:r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1270611" cy="276999"/>
          </a:xfrm>
        </p:spPr>
        <p:txBody>
          <a:bodyPr lIns="0" tIns="0" rIns="0" bIns="0"/>
          <a:lstStyle>
            <a:lvl1pPr algn="l">
              <a:defRPr b="1">
                <a:solidFill>
                  <a:srgbClr val="008000"/>
                </a:solidFill>
                <a:latin typeface="Sofia Pro Regular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03" name="Holder 3">
            <a:extLst>
              <a:ext uri="{FF2B5EF4-FFF2-40B4-BE49-F238E27FC236}">
                <a16:creationId xmlns:a16="http://schemas.microsoft.com/office/drawing/2014/main" id="{C4217C4F-91B6-47CF-5A39-C7E8DCE4D8E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9518651" y="6642333"/>
            <a:ext cx="5715000" cy="615553"/>
          </a:xfrm>
        </p:spPr>
        <p:txBody>
          <a:bodyPr lIns="0" tIns="0" rIns="0" bIns="0"/>
          <a:lstStyle>
            <a:lvl1pPr>
              <a:defRPr sz="2000" b="0" i="0" cap="all" baseline="0">
                <a:solidFill>
                  <a:schemeClr val="bg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</a:p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7F4C"/>
                </a:solidFill>
                <a:latin typeface="Helvetica"/>
                <a:cs typeface="Helvetica"/>
              </a:defRPr>
            </a:lvl1pPr>
          </a:lstStyle>
          <a:p>
            <a:pPr marL="12700">
              <a:lnSpc>
                <a:spcPts val="1855"/>
              </a:lnSpc>
            </a:pPr>
            <a:endParaRPr spc="110" dirty="0"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4ADA3597-9DCB-6E2A-AFC2-4587F85F18C8}"/>
              </a:ext>
            </a:extLst>
          </p:cNvPr>
          <p:cNvSpPr/>
          <p:nvPr userDrawn="1"/>
        </p:nvSpPr>
        <p:spPr>
          <a:xfrm>
            <a:off x="18187877" y="0"/>
            <a:ext cx="1916430" cy="3675379"/>
          </a:xfrm>
          <a:custGeom>
            <a:avLst/>
            <a:gdLst/>
            <a:ahLst/>
            <a:cxnLst/>
            <a:rect l="l" t="t" r="r" b="b"/>
            <a:pathLst>
              <a:path w="1916430" h="3675379">
                <a:moveTo>
                  <a:pt x="1916223" y="0"/>
                </a:moveTo>
                <a:lnTo>
                  <a:pt x="0" y="0"/>
                </a:lnTo>
                <a:lnTo>
                  <a:pt x="0" y="2928036"/>
                </a:lnTo>
                <a:lnTo>
                  <a:pt x="1470" y="2975301"/>
                </a:lnTo>
                <a:lnTo>
                  <a:pt x="5822" y="3021784"/>
                </a:lnTo>
                <a:lnTo>
                  <a:pt x="12968" y="3067399"/>
                </a:lnTo>
                <a:lnTo>
                  <a:pt x="22822" y="3112056"/>
                </a:lnTo>
                <a:lnTo>
                  <a:pt x="35295" y="3155670"/>
                </a:lnTo>
                <a:lnTo>
                  <a:pt x="50300" y="3198152"/>
                </a:lnTo>
                <a:lnTo>
                  <a:pt x="67749" y="3239415"/>
                </a:lnTo>
                <a:lnTo>
                  <a:pt x="87554" y="3279372"/>
                </a:lnTo>
                <a:lnTo>
                  <a:pt x="109629" y="3317934"/>
                </a:lnTo>
                <a:lnTo>
                  <a:pt x="133886" y="3355015"/>
                </a:lnTo>
                <a:lnTo>
                  <a:pt x="160237" y="3390526"/>
                </a:lnTo>
                <a:lnTo>
                  <a:pt x="188595" y="3424381"/>
                </a:lnTo>
                <a:lnTo>
                  <a:pt x="218871" y="3456491"/>
                </a:lnTo>
                <a:lnTo>
                  <a:pt x="250979" y="3486770"/>
                </a:lnTo>
                <a:lnTo>
                  <a:pt x="284831" y="3515129"/>
                </a:lnTo>
                <a:lnTo>
                  <a:pt x="320340" y="3541481"/>
                </a:lnTo>
                <a:lnTo>
                  <a:pt x="357418" y="3565740"/>
                </a:lnTo>
                <a:lnTo>
                  <a:pt x="395977" y="3587816"/>
                </a:lnTo>
                <a:lnTo>
                  <a:pt x="435930" y="3607623"/>
                </a:lnTo>
                <a:lnTo>
                  <a:pt x="477189" y="3625072"/>
                </a:lnTo>
                <a:lnTo>
                  <a:pt x="519667" y="3640078"/>
                </a:lnTo>
                <a:lnTo>
                  <a:pt x="563276" y="3652551"/>
                </a:lnTo>
                <a:lnTo>
                  <a:pt x="607929" y="3662405"/>
                </a:lnTo>
                <a:lnTo>
                  <a:pt x="653538" y="3669552"/>
                </a:lnTo>
                <a:lnTo>
                  <a:pt x="700016" y="3673904"/>
                </a:lnTo>
                <a:lnTo>
                  <a:pt x="747275" y="3675374"/>
                </a:lnTo>
                <a:lnTo>
                  <a:pt x="1916223" y="3675374"/>
                </a:lnTo>
                <a:lnTo>
                  <a:pt x="1916223" y="0"/>
                </a:lnTo>
                <a:close/>
              </a:path>
            </a:pathLst>
          </a:custGeom>
          <a:solidFill>
            <a:srgbClr val="4B25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8FD70652-110D-42A2-A429-21361EC09D15}"/>
              </a:ext>
            </a:extLst>
          </p:cNvPr>
          <p:cNvSpPr/>
          <p:nvPr userDrawn="1"/>
        </p:nvSpPr>
        <p:spPr>
          <a:xfrm>
            <a:off x="18187877" y="4029467"/>
            <a:ext cx="1916430" cy="7279640"/>
          </a:xfrm>
          <a:custGeom>
            <a:avLst/>
            <a:gdLst/>
            <a:ahLst/>
            <a:cxnLst/>
            <a:rect l="l" t="t" r="r" b="b"/>
            <a:pathLst>
              <a:path w="1916430" h="7279640">
                <a:moveTo>
                  <a:pt x="1916223" y="0"/>
                </a:moveTo>
                <a:lnTo>
                  <a:pt x="747275" y="0"/>
                </a:lnTo>
                <a:lnTo>
                  <a:pt x="700016" y="1470"/>
                </a:lnTo>
                <a:lnTo>
                  <a:pt x="653538" y="5822"/>
                </a:lnTo>
                <a:lnTo>
                  <a:pt x="607929" y="12969"/>
                </a:lnTo>
                <a:lnTo>
                  <a:pt x="563276" y="22823"/>
                </a:lnTo>
                <a:lnTo>
                  <a:pt x="519667" y="35296"/>
                </a:lnTo>
                <a:lnTo>
                  <a:pt x="477189" y="50302"/>
                </a:lnTo>
                <a:lnTo>
                  <a:pt x="435930" y="67751"/>
                </a:lnTo>
                <a:lnTo>
                  <a:pt x="395977" y="87558"/>
                </a:lnTo>
                <a:lnTo>
                  <a:pt x="357418" y="109634"/>
                </a:lnTo>
                <a:lnTo>
                  <a:pt x="320340" y="133893"/>
                </a:lnTo>
                <a:lnTo>
                  <a:pt x="284831" y="160245"/>
                </a:lnTo>
                <a:lnTo>
                  <a:pt x="250979" y="188604"/>
                </a:lnTo>
                <a:lnTo>
                  <a:pt x="218871" y="218883"/>
                </a:lnTo>
                <a:lnTo>
                  <a:pt x="188595" y="250993"/>
                </a:lnTo>
                <a:lnTo>
                  <a:pt x="160237" y="284848"/>
                </a:lnTo>
                <a:lnTo>
                  <a:pt x="133886" y="320359"/>
                </a:lnTo>
                <a:lnTo>
                  <a:pt x="109629" y="357440"/>
                </a:lnTo>
                <a:lnTo>
                  <a:pt x="87554" y="396002"/>
                </a:lnTo>
                <a:lnTo>
                  <a:pt x="67749" y="435959"/>
                </a:lnTo>
                <a:lnTo>
                  <a:pt x="50300" y="477222"/>
                </a:lnTo>
                <a:lnTo>
                  <a:pt x="35295" y="519704"/>
                </a:lnTo>
                <a:lnTo>
                  <a:pt x="22822" y="563318"/>
                </a:lnTo>
                <a:lnTo>
                  <a:pt x="12968" y="607975"/>
                </a:lnTo>
                <a:lnTo>
                  <a:pt x="5822" y="653590"/>
                </a:lnTo>
                <a:lnTo>
                  <a:pt x="1470" y="700073"/>
                </a:lnTo>
                <a:lnTo>
                  <a:pt x="0" y="747338"/>
                </a:lnTo>
                <a:lnTo>
                  <a:pt x="0" y="7116390"/>
                </a:lnTo>
                <a:lnTo>
                  <a:pt x="1470" y="7163655"/>
                </a:lnTo>
                <a:lnTo>
                  <a:pt x="5822" y="7210138"/>
                </a:lnTo>
                <a:lnTo>
                  <a:pt x="12968" y="7255753"/>
                </a:lnTo>
                <a:lnTo>
                  <a:pt x="18117" y="7279088"/>
                </a:lnTo>
                <a:lnTo>
                  <a:pt x="1916223" y="7279088"/>
                </a:lnTo>
                <a:lnTo>
                  <a:pt x="1916223" y="0"/>
                </a:lnTo>
                <a:close/>
              </a:path>
            </a:pathLst>
          </a:custGeom>
          <a:solidFill>
            <a:srgbClr val="4B25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6ADD9AD-2D03-6A93-D64E-EEEC51AA6349}"/>
              </a:ext>
            </a:extLst>
          </p:cNvPr>
          <p:cNvSpPr/>
          <p:nvPr userDrawn="1"/>
        </p:nvSpPr>
        <p:spPr>
          <a:xfrm>
            <a:off x="0" y="0"/>
            <a:ext cx="2680970" cy="11308715"/>
          </a:xfrm>
          <a:custGeom>
            <a:avLst/>
            <a:gdLst/>
            <a:ahLst/>
            <a:cxnLst/>
            <a:rect l="l" t="t" r="r" b="b"/>
            <a:pathLst>
              <a:path w="2680970" h="11308715">
                <a:moveTo>
                  <a:pt x="818" y="0"/>
                </a:moveTo>
                <a:lnTo>
                  <a:pt x="0" y="0"/>
                </a:lnTo>
                <a:lnTo>
                  <a:pt x="0" y="11308556"/>
                </a:lnTo>
                <a:lnTo>
                  <a:pt x="29408" y="11308556"/>
                </a:lnTo>
                <a:lnTo>
                  <a:pt x="34928" y="11304001"/>
                </a:lnTo>
                <a:lnTo>
                  <a:pt x="78086" y="11267825"/>
                </a:lnTo>
                <a:lnTo>
                  <a:pt x="120962" y="11231325"/>
                </a:lnTo>
                <a:lnTo>
                  <a:pt x="163553" y="11194502"/>
                </a:lnTo>
                <a:lnTo>
                  <a:pt x="205857" y="11157359"/>
                </a:lnTo>
                <a:lnTo>
                  <a:pt x="247873" y="11119897"/>
                </a:lnTo>
                <a:lnTo>
                  <a:pt x="289599" y="11082119"/>
                </a:lnTo>
                <a:lnTo>
                  <a:pt x="331032" y="11044025"/>
                </a:lnTo>
                <a:lnTo>
                  <a:pt x="372171" y="11005619"/>
                </a:lnTo>
                <a:lnTo>
                  <a:pt x="413014" y="10966901"/>
                </a:lnTo>
                <a:lnTo>
                  <a:pt x="453559" y="10927874"/>
                </a:lnTo>
                <a:lnTo>
                  <a:pt x="493804" y="10888539"/>
                </a:lnTo>
                <a:lnTo>
                  <a:pt x="533748" y="10848900"/>
                </a:lnTo>
                <a:lnTo>
                  <a:pt x="573388" y="10808956"/>
                </a:lnTo>
                <a:lnTo>
                  <a:pt x="612722" y="10768711"/>
                </a:lnTo>
                <a:lnTo>
                  <a:pt x="651749" y="10728166"/>
                </a:lnTo>
                <a:lnTo>
                  <a:pt x="690467" y="10687323"/>
                </a:lnTo>
                <a:lnTo>
                  <a:pt x="728874" y="10646184"/>
                </a:lnTo>
                <a:lnTo>
                  <a:pt x="766967" y="10604751"/>
                </a:lnTo>
                <a:lnTo>
                  <a:pt x="804746" y="10563025"/>
                </a:lnTo>
                <a:lnTo>
                  <a:pt x="842208" y="10521009"/>
                </a:lnTo>
                <a:lnTo>
                  <a:pt x="879351" y="10478705"/>
                </a:lnTo>
                <a:lnTo>
                  <a:pt x="916174" y="10436114"/>
                </a:lnTo>
                <a:lnTo>
                  <a:pt x="952674" y="10393238"/>
                </a:lnTo>
                <a:lnTo>
                  <a:pt x="988850" y="10350080"/>
                </a:lnTo>
                <a:lnTo>
                  <a:pt x="1024699" y="10306640"/>
                </a:lnTo>
                <a:lnTo>
                  <a:pt x="1060220" y="10262921"/>
                </a:lnTo>
                <a:lnTo>
                  <a:pt x="1095412" y="10218926"/>
                </a:lnTo>
                <a:lnTo>
                  <a:pt x="1130271" y="10174654"/>
                </a:lnTo>
                <a:lnTo>
                  <a:pt x="1164797" y="10130110"/>
                </a:lnTo>
                <a:lnTo>
                  <a:pt x="1198987" y="10085294"/>
                </a:lnTo>
                <a:lnTo>
                  <a:pt x="1232840" y="10040208"/>
                </a:lnTo>
                <a:lnTo>
                  <a:pt x="1266353" y="9994854"/>
                </a:lnTo>
                <a:lnTo>
                  <a:pt x="1299524" y="9949235"/>
                </a:lnTo>
                <a:lnTo>
                  <a:pt x="1332353" y="9903352"/>
                </a:lnTo>
                <a:lnTo>
                  <a:pt x="1364836" y="9857206"/>
                </a:lnTo>
                <a:lnTo>
                  <a:pt x="1396973" y="9810800"/>
                </a:lnTo>
                <a:lnTo>
                  <a:pt x="1428760" y="9764136"/>
                </a:lnTo>
                <a:lnTo>
                  <a:pt x="1460197" y="9717216"/>
                </a:lnTo>
                <a:lnTo>
                  <a:pt x="1491281" y="9670041"/>
                </a:lnTo>
                <a:lnTo>
                  <a:pt x="1522011" y="9622613"/>
                </a:lnTo>
                <a:lnTo>
                  <a:pt x="1552384" y="9574935"/>
                </a:lnTo>
                <a:lnTo>
                  <a:pt x="1582399" y="9527007"/>
                </a:lnTo>
                <a:lnTo>
                  <a:pt x="1612054" y="9478833"/>
                </a:lnTo>
                <a:lnTo>
                  <a:pt x="1641346" y="9430413"/>
                </a:lnTo>
                <a:lnTo>
                  <a:pt x="1670275" y="9381750"/>
                </a:lnTo>
                <a:lnTo>
                  <a:pt x="1698838" y="9332846"/>
                </a:lnTo>
                <a:lnTo>
                  <a:pt x="1727033" y="9283703"/>
                </a:lnTo>
                <a:lnTo>
                  <a:pt x="1754858" y="9234321"/>
                </a:lnTo>
                <a:lnTo>
                  <a:pt x="1782312" y="9184704"/>
                </a:lnTo>
                <a:lnTo>
                  <a:pt x="1809392" y="9134854"/>
                </a:lnTo>
                <a:lnTo>
                  <a:pt x="1836098" y="9084771"/>
                </a:lnTo>
                <a:lnTo>
                  <a:pt x="1862426" y="9034458"/>
                </a:lnTo>
                <a:lnTo>
                  <a:pt x="1888375" y="8983918"/>
                </a:lnTo>
                <a:lnTo>
                  <a:pt x="1913943" y="8933151"/>
                </a:lnTo>
                <a:lnTo>
                  <a:pt x="1939128" y="8882159"/>
                </a:lnTo>
                <a:lnTo>
                  <a:pt x="1963928" y="8830945"/>
                </a:lnTo>
                <a:lnTo>
                  <a:pt x="1988342" y="8779511"/>
                </a:lnTo>
                <a:lnTo>
                  <a:pt x="2012368" y="8727857"/>
                </a:lnTo>
                <a:lnTo>
                  <a:pt x="2036003" y="8675987"/>
                </a:lnTo>
                <a:lnTo>
                  <a:pt x="2059246" y="8623902"/>
                </a:lnTo>
                <a:lnTo>
                  <a:pt x="2082094" y="8571604"/>
                </a:lnTo>
                <a:lnTo>
                  <a:pt x="2104547" y="8519095"/>
                </a:lnTo>
                <a:lnTo>
                  <a:pt x="2126601" y="8466376"/>
                </a:lnTo>
                <a:lnTo>
                  <a:pt x="2148256" y="8413450"/>
                </a:lnTo>
                <a:lnTo>
                  <a:pt x="2169510" y="8360319"/>
                </a:lnTo>
                <a:lnTo>
                  <a:pt x="2190359" y="8306984"/>
                </a:lnTo>
                <a:lnTo>
                  <a:pt x="2210803" y="8253447"/>
                </a:lnTo>
                <a:lnTo>
                  <a:pt x="2230840" y="8199710"/>
                </a:lnTo>
                <a:lnTo>
                  <a:pt x="2250468" y="8145776"/>
                </a:lnTo>
                <a:lnTo>
                  <a:pt x="2269684" y="8091645"/>
                </a:lnTo>
                <a:lnTo>
                  <a:pt x="2288487" y="8037320"/>
                </a:lnTo>
                <a:lnTo>
                  <a:pt x="2306876" y="7982803"/>
                </a:lnTo>
                <a:lnTo>
                  <a:pt x="2324848" y="7928095"/>
                </a:lnTo>
                <a:lnTo>
                  <a:pt x="2342401" y="7873199"/>
                </a:lnTo>
                <a:lnTo>
                  <a:pt x="2359533" y="7818116"/>
                </a:lnTo>
                <a:lnTo>
                  <a:pt x="2376243" y="7762848"/>
                </a:lnTo>
                <a:lnTo>
                  <a:pt x="2392529" y="7707398"/>
                </a:lnTo>
                <a:lnTo>
                  <a:pt x="2408388" y="7651766"/>
                </a:lnTo>
                <a:lnTo>
                  <a:pt x="2423820" y="7595955"/>
                </a:lnTo>
                <a:lnTo>
                  <a:pt x="2438821" y="7539968"/>
                </a:lnTo>
                <a:lnTo>
                  <a:pt x="2453391" y="7483804"/>
                </a:lnTo>
                <a:lnTo>
                  <a:pt x="2467527" y="7427468"/>
                </a:lnTo>
                <a:lnTo>
                  <a:pt x="2481227" y="7370960"/>
                </a:lnTo>
                <a:lnTo>
                  <a:pt x="2494489" y="7314282"/>
                </a:lnTo>
                <a:lnTo>
                  <a:pt x="2507313" y="7257436"/>
                </a:lnTo>
                <a:lnTo>
                  <a:pt x="2519694" y="7200425"/>
                </a:lnTo>
                <a:lnTo>
                  <a:pt x="2531633" y="7143249"/>
                </a:lnTo>
                <a:lnTo>
                  <a:pt x="2543127" y="7085911"/>
                </a:lnTo>
                <a:lnTo>
                  <a:pt x="2554173" y="7028414"/>
                </a:lnTo>
                <a:lnTo>
                  <a:pt x="2564771" y="6970757"/>
                </a:lnTo>
                <a:lnTo>
                  <a:pt x="2574918" y="6912945"/>
                </a:lnTo>
                <a:lnTo>
                  <a:pt x="2584613" y="6854977"/>
                </a:lnTo>
                <a:lnTo>
                  <a:pt x="2593853" y="6796857"/>
                </a:lnTo>
                <a:lnTo>
                  <a:pt x="2602636" y="6738586"/>
                </a:lnTo>
                <a:lnTo>
                  <a:pt x="2610961" y="6680167"/>
                </a:lnTo>
                <a:lnTo>
                  <a:pt x="2618826" y="6621600"/>
                </a:lnTo>
                <a:lnTo>
                  <a:pt x="2626229" y="6562888"/>
                </a:lnTo>
                <a:lnTo>
                  <a:pt x="2633168" y="6504033"/>
                </a:lnTo>
                <a:lnTo>
                  <a:pt x="2639642" y="6445036"/>
                </a:lnTo>
                <a:lnTo>
                  <a:pt x="2645647" y="6385900"/>
                </a:lnTo>
                <a:lnTo>
                  <a:pt x="2651183" y="6326626"/>
                </a:lnTo>
                <a:lnTo>
                  <a:pt x="2656248" y="6267217"/>
                </a:lnTo>
                <a:lnTo>
                  <a:pt x="2660839" y="6207674"/>
                </a:lnTo>
                <a:lnTo>
                  <a:pt x="2664954" y="6147998"/>
                </a:lnTo>
                <a:lnTo>
                  <a:pt x="2668593" y="6088193"/>
                </a:lnTo>
                <a:lnTo>
                  <a:pt x="2671753" y="6028260"/>
                </a:lnTo>
                <a:lnTo>
                  <a:pt x="2674431" y="5968200"/>
                </a:lnTo>
                <a:lnTo>
                  <a:pt x="2676627" y="5908016"/>
                </a:lnTo>
                <a:lnTo>
                  <a:pt x="2678339" y="5847709"/>
                </a:lnTo>
                <a:lnTo>
                  <a:pt x="2679563" y="5787282"/>
                </a:lnTo>
                <a:lnTo>
                  <a:pt x="2680299" y="5726736"/>
                </a:lnTo>
                <a:lnTo>
                  <a:pt x="2680545" y="5666073"/>
                </a:lnTo>
                <a:lnTo>
                  <a:pt x="2680299" y="5605410"/>
                </a:lnTo>
                <a:lnTo>
                  <a:pt x="2679563" y="5544865"/>
                </a:lnTo>
                <a:lnTo>
                  <a:pt x="2678339" y="5484437"/>
                </a:lnTo>
                <a:lnTo>
                  <a:pt x="2676627" y="5424131"/>
                </a:lnTo>
                <a:lnTo>
                  <a:pt x="2674431" y="5363947"/>
                </a:lnTo>
                <a:lnTo>
                  <a:pt x="2671753" y="5303887"/>
                </a:lnTo>
                <a:lnTo>
                  <a:pt x="2668593" y="5243954"/>
                </a:lnTo>
                <a:lnTo>
                  <a:pt x="2664954" y="5184149"/>
                </a:lnTo>
                <a:lnTo>
                  <a:pt x="2660839" y="5124474"/>
                </a:lnTo>
                <a:lnTo>
                  <a:pt x="2656248" y="5064931"/>
                </a:lnTo>
                <a:lnTo>
                  <a:pt x="2651183" y="5005521"/>
                </a:lnTo>
                <a:lnTo>
                  <a:pt x="2645647" y="4946248"/>
                </a:lnTo>
                <a:lnTo>
                  <a:pt x="2639642" y="4887112"/>
                </a:lnTo>
                <a:lnTo>
                  <a:pt x="2633168" y="4828115"/>
                </a:lnTo>
                <a:lnTo>
                  <a:pt x="2626229" y="4769260"/>
                </a:lnTo>
                <a:lnTo>
                  <a:pt x="2618826" y="4710549"/>
                </a:lnTo>
                <a:lnTo>
                  <a:pt x="2610961" y="4651982"/>
                </a:lnTo>
                <a:lnTo>
                  <a:pt x="2602636" y="4593562"/>
                </a:lnTo>
                <a:lnTo>
                  <a:pt x="2593853" y="4535291"/>
                </a:lnTo>
                <a:lnTo>
                  <a:pt x="2584613" y="4477172"/>
                </a:lnTo>
                <a:lnTo>
                  <a:pt x="2574918" y="4419204"/>
                </a:lnTo>
                <a:lnTo>
                  <a:pt x="2564771" y="4361392"/>
                </a:lnTo>
                <a:lnTo>
                  <a:pt x="2554173" y="4303735"/>
                </a:lnTo>
                <a:lnTo>
                  <a:pt x="2543127" y="4246238"/>
                </a:lnTo>
                <a:lnTo>
                  <a:pt x="2531633" y="4188900"/>
                </a:lnTo>
                <a:lnTo>
                  <a:pt x="2519694" y="4131725"/>
                </a:lnTo>
                <a:lnTo>
                  <a:pt x="2507313" y="4074713"/>
                </a:lnTo>
                <a:lnTo>
                  <a:pt x="2494489" y="4017868"/>
                </a:lnTo>
                <a:lnTo>
                  <a:pt x="2481227" y="3961190"/>
                </a:lnTo>
                <a:lnTo>
                  <a:pt x="2467527" y="3904682"/>
                </a:lnTo>
                <a:lnTo>
                  <a:pt x="2453391" y="3848345"/>
                </a:lnTo>
                <a:lnTo>
                  <a:pt x="2438821" y="3792182"/>
                </a:lnTo>
                <a:lnTo>
                  <a:pt x="2423820" y="3736194"/>
                </a:lnTo>
                <a:lnTo>
                  <a:pt x="2408388" y="3680384"/>
                </a:lnTo>
                <a:lnTo>
                  <a:pt x="2392529" y="3624752"/>
                </a:lnTo>
                <a:lnTo>
                  <a:pt x="2376243" y="3569302"/>
                </a:lnTo>
                <a:lnTo>
                  <a:pt x="2359533" y="3514034"/>
                </a:lnTo>
                <a:lnTo>
                  <a:pt x="2342401" y="3458951"/>
                </a:lnTo>
                <a:lnTo>
                  <a:pt x="2324848" y="3404055"/>
                </a:lnTo>
                <a:lnTo>
                  <a:pt x="2306876" y="3349348"/>
                </a:lnTo>
                <a:lnTo>
                  <a:pt x="2288487" y="3294830"/>
                </a:lnTo>
                <a:lnTo>
                  <a:pt x="2269684" y="3240506"/>
                </a:lnTo>
                <a:lnTo>
                  <a:pt x="2250468" y="3186375"/>
                </a:lnTo>
                <a:lnTo>
                  <a:pt x="2230840" y="3132440"/>
                </a:lnTo>
                <a:lnTo>
                  <a:pt x="2210803" y="3078704"/>
                </a:lnTo>
                <a:lnTo>
                  <a:pt x="2190359" y="3025167"/>
                </a:lnTo>
                <a:lnTo>
                  <a:pt x="2169510" y="2971832"/>
                </a:lnTo>
                <a:lnTo>
                  <a:pt x="2148256" y="2918700"/>
                </a:lnTo>
                <a:lnTo>
                  <a:pt x="2126601" y="2865774"/>
                </a:lnTo>
                <a:lnTo>
                  <a:pt x="2104547" y="2813056"/>
                </a:lnTo>
                <a:lnTo>
                  <a:pt x="2082094" y="2760546"/>
                </a:lnTo>
                <a:lnTo>
                  <a:pt x="2059246" y="2708248"/>
                </a:lnTo>
                <a:lnTo>
                  <a:pt x="2036003" y="2656163"/>
                </a:lnTo>
                <a:lnTo>
                  <a:pt x="2012368" y="2604293"/>
                </a:lnTo>
                <a:lnTo>
                  <a:pt x="1988342" y="2552640"/>
                </a:lnTo>
                <a:lnTo>
                  <a:pt x="1963928" y="2501206"/>
                </a:lnTo>
                <a:lnTo>
                  <a:pt x="1939128" y="2449992"/>
                </a:lnTo>
                <a:lnTo>
                  <a:pt x="1913943" y="2399000"/>
                </a:lnTo>
                <a:lnTo>
                  <a:pt x="1888375" y="2348233"/>
                </a:lnTo>
                <a:lnTo>
                  <a:pt x="1862426" y="2297692"/>
                </a:lnTo>
                <a:lnTo>
                  <a:pt x="1836098" y="2247380"/>
                </a:lnTo>
                <a:lnTo>
                  <a:pt x="1809392" y="2197297"/>
                </a:lnTo>
                <a:lnTo>
                  <a:pt x="1782312" y="2147446"/>
                </a:lnTo>
                <a:lnTo>
                  <a:pt x="1754858" y="2097829"/>
                </a:lnTo>
                <a:lnTo>
                  <a:pt x="1727033" y="2048448"/>
                </a:lnTo>
                <a:lnTo>
                  <a:pt x="1698838" y="1999305"/>
                </a:lnTo>
                <a:lnTo>
                  <a:pt x="1670275" y="1950400"/>
                </a:lnTo>
                <a:lnTo>
                  <a:pt x="1641346" y="1901738"/>
                </a:lnTo>
                <a:lnTo>
                  <a:pt x="1612054" y="1853318"/>
                </a:lnTo>
                <a:lnTo>
                  <a:pt x="1582399" y="1805144"/>
                </a:lnTo>
                <a:lnTo>
                  <a:pt x="1552384" y="1757216"/>
                </a:lnTo>
                <a:lnTo>
                  <a:pt x="1522011" y="1709538"/>
                </a:lnTo>
                <a:lnTo>
                  <a:pt x="1491281" y="1662110"/>
                </a:lnTo>
                <a:lnTo>
                  <a:pt x="1460197" y="1614935"/>
                </a:lnTo>
                <a:lnTo>
                  <a:pt x="1428760" y="1568014"/>
                </a:lnTo>
                <a:lnTo>
                  <a:pt x="1396973" y="1521350"/>
                </a:lnTo>
                <a:lnTo>
                  <a:pt x="1364836" y="1474945"/>
                </a:lnTo>
                <a:lnTo>
                  <a:pt x="1332353" y="1428799"/>
                </a:lnTo>
                <a:lnTo>
                  <a:pt x="1299524" y="1382916"/>
                </a:lnTo>
                <a:lnTo>
                  <a:pt x="1266353" y="1337296"/>
                </a:lnTo>
                <a:lnTo>
                  <a:pt x="1232840" y="1291943"/>
                </a:lnTo>
                <a:lnTo>
                  <a:pt x="1198987" y="1246857"/>
                </a:lnTo>
                <a:lnTo>
                  <a:pt x="1164797" y="1202041"/>
                </a:lnTo>
                <a:lnTo>
                  <a:pt x="1130271" y="1157496"/>
                </a:lnTo>
                <a:lnTo>
                  <a:pt x="1095412" y="1113225"/>
                </a:lnTo>
                <a:lnTo>
                  <a:pt x="1060220" y="1069229"/>
                </a:lnTo>
                <a:lnTo>
                  <a:pt x="1024699" y="1025510"/>
                </a:lnTo>
                <a:lnTo>
                  <a:pt x="988850" y="982071"/>
                </a:lnTo>
                <a:lnTo>
                  <a:pt x="952674" y="938912"/>
                </a:lnTo>
                <a:lnTo>
                  <a:pt x="916174" y="896036"/>
                </a:lnTo>
                <a:lnTo>
                  <a:pt x="879351" y="853445"/>
                </a:lnTo>
                <a:lnTo>
                  <a:pt x="842208" y="811141"/>
                </a:lnTo>
                <a:lnTo>
                  <a:pt x="804746" y="769125"/>
                </a:lnTo>
                <a:lnTo>
                  <a:pt x="766967" y="727400"/>
                </a:lnTo>
                <a:lnTo>
                  <a:pt x="728874" y="685966"/>
                </a:lnTo>
                <a:lnTo>
                  <a:pt x="690467" y="644827"/>
                </a:lnTo>
                <a:lnTo>
                  <a:pt x="651749" y="603984"/>
                </a:lnTo>
                <a:lnTo>
                  <a:pt x="612722" y="563439"/>
                </a:lnTo>
                <a:lnTo>
                  <a:pt x="573388" y="523194"/>
                </a:lnTo>
                <a:lnTo>
                  <a:pt x="533748" y="483251"/>
                </a:lnTo>
                <a:lnTo>
                  <a:pt x="493804" y="443611"/>
                </a:lnTo>
                <a:lnTo>
                  <a:pt x="453559" y="404276"/>
                </a:lnTo>
                <a:lnTo>
                  <a:pt x="413014" y="365249"/>
                </a:lnTo>
                <a:lnTo>
                  <a:pt x="372171" y="326531"/>
                </a:lnTo>
                <a:lnTo>
                  <a:pt x="331032" y="288125"/>
                </a:lnTo>
                <a:lnTo>
                  <a:pt x="289599" y="250031"/>
                </a:lnTo>
                <a:lnTo>
                  <a:pt x="247873" y="212252"/>
                </a:lnTo>
                <a:lnTo>
                  <a:pt x="205857" y="174791"/>
                </a:lnTo>
                <a:lnTo>
                  <a:pt x="163553" y="137647"/>
                </a:lnTo>
                <a:lnTo>
                  <a:pt x="120962" y="100825"/>
                </a:lnTo>
                <a:lnTo>
                  <a:pt x="78086" y="64325"/>
                </a:lnTo>
                <a:lnTo>
                  <a:pt x="34928" y="28149"/>
                </a:lnTo>
                <a:lnTo>
                  <a:pt x="818" y="0"/>
                </a:lnTo>
                <a:close/>
              </a:path>
            </a:pathLst>
          </a:custGeom>
          <a:solidFill>
            <a:srgbClr val="4B25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Holder 4">
            <a:extLst>
              <a:ext uri="{FF2B5EF4-FFF2-40B4-BE49-F238E27FC236}">
                <a16:creationId xmlns:a16="http://schemas.microsoft.com/office/drawing/2014/main" id="{6159C5FC-E18E-23CC-5916-E7198F89C3E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0" name="Holder 2">
            <a:extLst>
              <a:ext uri="{FF2B5EF4-FFF2-40B4-BE49-F238E27FC236}">
                <a16:creationId xmlns:a16="http://schemas.microsoft.com/office/drawing/2014/main" id="{D7C81A02-C5CA-BC6C-049C-9689380762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98850" y="1006475"/>
            <a:ext cx="13774874" cy="1107996"/>
          </a:xfrm>
        </p:spPr>
        <p:txBody>
          <a:bodyPr lIns="0" tIns="0" rIns="0" bIns="0"/>
          <a:lstStyle>
            <a:lvl1pPr>
              <a:defRPr sz="72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21" name="Holder 3">
            <a:extLst>
              <a:ext uri="{FF2B5EF4-FFF2-40B4-BE49-F238E27FC236}">
                <a16:creationId xmlns:a16="http://schemas.microsoft.com/office/drawing/2014/main" id="{19AD16EA-8A41-01B6-3465-1FAE1AF6845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33032" y="2454275"/>
            <a:ext cx="13774875" cy="615553"/>
          </a:xfrm>
        </p:spPr>
        <p:txBody>
          <a:bodyPr lIns="0" tIns="0" rIns="0" bIns="0"/>
          <a:lstStyle>
            <a:lvl1pPr>
              <a:defRPr sz="40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22" name="Holder 3">
            <a:extLst>
              <a:ext uri="{FF2B5EF4-FFF2-40B4-BE49-F238E27FC236}">
                <a16:creationId xmlns:a16="http://schemas.microsoft.com/office/drawing/2014/main" id="{2F84185E-358C-9B9D-83A0-4763FE3C23B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528358" y="3409632"/>
            <a:ext cx="13774875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23219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2">
            <a:extLst>
              <a:ext uri="{FF2B5EF4-FFF2-40B4-BE49-F238E27FC236}">
                <a16:creationId xmlns:a16="http://schemas.microsoft.com/office/drawing/2014/main" id="{60163BA2-54D9-15C7-B4C5-7F119626226F}"/>
              </a:ext>
            </a:extLst>
          </p:cNvPr>
          <p:cNvGrpSpPr/>
          <p:nvPr userDrawn="1"/>
        </p:nvGrpSpPr>
        <p:grpSpPr>
          <a:xfrm>
            <a:off x="18964152" y="10039891"/>
            <a:ext cx="763270" cy="766445"/>
            <a:chOff x="18964152" y="10039891"/>
            <a:chExt cx="763270" cy="766445"/>
          </a:xfrm>
        </p:grpSpPr>
        <p:sp>
          <p:nvSpPr>
            <p:cNvPr id="9" name="object 3">
              <a:extLst>
                <a:ext uri="{FF2B5EF4-FFF2-40B4-BE49-F238E27FC236}">
                  <a16:creationId xmlns:a16="http://schemas.microsoft.com/office/drawing/2014/main" id="{A54F793E-1A64-9132-EE63-5604F8093B71}"/>
                </a:ext>
              </a:extLst>
            </p:cNvPr>
            <p:cNvSpPr/>
            <p:nvPr/>
          </p:nvSpPr>
          <p:spPr>
            <a:xfrm>
              <a:off x="18964152" y="10039891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4"/>
                  </a:lnTo>
                  <a:lnTo>
                    <a:pt x="9751" y="75784"/>
                  </a:lnTo>
                  <a:lnTo>
                    <a:pt x="0" y="124079"/>
                  </a:lnTo>
                  <a:lnTo>
                    <a:pt x="9751" y="172387"/>
                  </a:lnTo>
                  <a:lnTo>
                    <a:pt x="36345" y="211833"/>
                  </a:lnTo>
                  <a:lnTo>
                    <a:pt x="75789" y="238428"/>
                  </a:lnTo>
                  <a:lnTo>
                    <a:pt x="124090" y="248180"/>
                  </a:lnTo>
                  <a:lnTo>
                    <a:pt x="172391" y="238428"/>
                  </a:lnTo>
                  <a:lnTo>
                    <a:pt x="211835" y="211833"/>
                  </a:lnTo>
                  <a:lnTo>
                    <a:pt x="238429" y="172387"/>
                  </a:lnTo>
                  <a:lnTo>
                    <a:pt x="248180" y="124079"/>
                  </a:lnTo>
                  <a:lnTo>
                    <a:pt x="238429" y="75784"/>
                  </a:lnTo>
                  <a:lnTo>
                    <a:pt x="211835" y="36344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4">
              <a:extLst>
                <a:ext uri="{FF2B5EF4-FFF2-40B4-BE49-F238E27FC236}">
                  <a16:creationId xmlns:a16="http://schemas.microsoft.com/office/drawing/2014/main" id="{C674E541-1E8A-4AC3-9CDB-3FDADCCB864B}"/>
                </a:ext>
              </a:extLst>
            </p:cNvPr>
            <p:cNvSpPr/>
            <p:nvPr/>
          </p:nvSpPr>
          <p:spPr>
            <a:xfrm>
              <a:off x="19221558" y="10039891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4"/>
                  </a:lnTo>
                  <a:lnTo>
                    <a:pt x="9751" y="75784"/>
                  </a:lnTo>
                  <a:lnTo>
                    <a:pt x="0" y="124079"/>
                  </a:lnTo>
                  <a:lnTo>
                    <a:pt x="9751" y="172387"/>
                  </a:lnTo>
                  <a:lnTo>
                    <a:pt x="36345" y="211833"/>
                  </a:lnTo>
                  <a:lnTo>
                    <a:pt x="75789" y="238428"/>
                  </a:lnTo>
                  <a:lnTo>
                    <a:pt x="124090" y="248180"/>
                  </a:lnTo>
                  <a:lnTo>
                    <a:pt x="172391" y="238428"/>
                  </a:lnTo>
                  <a:lnTo>
                    <a:pt x="211835" y="211833"/>
                  </a:lnTo>
                  <a:lnTo>
                    <a:pt x="238429" y="172387"/>
                  </a:lnTo>
                  <a:lnTo>
                    <a:pt x="248180" y="124079"/>
                  </a:lnTo>
                  <a:lnTo>
                    <a:pt x="238429" y="75784"/>
                  </a:lnTo>
                  <a:lnTo>
                    <a:pt x="211835" y="36344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F900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5">
              <a:extLst>
                <a:ext uri="{FF2B5EF4-FFF2-40B4-BE49-F238E27FC236}">
                  <a16:creationId xmlns:a16="http://schemas.microsoft.com/office/drawing/2014/main" id="{955A4530-3B90-F3C5-0178-D6DA28D4C776}"/>
                </a:ext>
              </a:extLst>
            </p:cNvPr>
            <p:cNvSpPr/>
            <p:nvPr/>
          </p:nvSpPr>
          <p:spPr>
            <a:xfrm>
              <a:off x="19478964" y="10039891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4"/>
                  </a:lnTo>
                  <a:lnTo>
                    <a:pt x="9751" y="75784"/>
                  </a:lnTo>
                  <a:lnTo>
                    <a:pt x="0" y="124079"/>
                  </a:lnTo>
                  <a:lnTo>
                    <a:pt x="9751" y="172387"/>
                  </a:lnTo>
                  <a:lnTo>
                    <a:pt x="36345" y="211833"/>
                  </a:lnTo>
                  <a:lnTo>
                    <a:pt x="75789" y="238428"/>
                  </a:lnTo>
                  <a:lnTo>
                    <a:pt x="124090" y="248180"/>
                  </a:lnTo>
                  <a:lnTo>
                    <a:pt x="172391" y="238428"/>
                  </a:lnTo>
                  <a:lnTo>
                    <a:pt x="211835" y="211833"/>
                  </a:lnTo>
                  <a:lnTo>
                    <a:pt x="238429" y="172387"/>
                  </a:lnTo>
                  <a:lnTo>
                    <a:pt x="248180" y="124079"/>
                  </a:lnTo>
                  <a:lnTo>
                    <a:pt x="238429" y="75784"/>
                  </a:lnTo>
                  <a:lnTo>
                    <a:pt x="211835" y="36344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6">
              <a:extLst>
                <a:ext uri="{FF2B5EF4-FFF2-40B4-BE49-F238E27FC236}">
                  <a16:creationId xmlns:a16="http://schemas.microsoft.com/office/drawing/2014/main" id="{18E919A0-8278-0EC1-AE99-5E608D7206EB}"/>
                </a:ext>
              </a:extLst>
            </p:cNvPr>
            <p:cNvSpPr/>
            <p:nvPr/>
          </p:nvSpPr>
          <p:spPr>
            <a:xfrm>
              <a:off x="18964152" y="10298822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7"/>
                  </a:lnTo>
                  <a:lnTo>
                    <a:pt x="9751" y="75793"/>
                  </a:lnTo>
                  <a:lnTo>
                    <a:pt x="0" y="124100"/>
                  </a:lnTo>
                  <a:lnTo>
                    <a:pt x="9751" y="172401"/>
                  </a:lnTo>
                  <a:lnTo>
                    <a:pt x="36345" y="211845"/>
                  </a:lnTo>
                  <a:lnTo>
                    <a:pt x="75789" y="238439"/>
                  </a:lnTo>
                  <a:lnTo>
                    <a:pt x="124090" y="248191"/>
                  </a:lnTo>
                  <a:lnTo>
                    <a:pt x="172391" y="238439"/>
                  </a:lnTo>
                  <a:lnTo>
                    <a:pt x="211835" y="211845"/>
                  </a:lnTo>
                  <a:lnTo>
                    <a:pt x="238429" y="172401"/>
                  </a:lnTo>
                  <a:lnTo>
                    <a:pt x="248180" y="124100"/>
                  </a:lnTo>
                  <a:lnTo>
                    <a:pt x="238429" y="75793"/>
                  </a:lnTo>
                  <a:lnTo>
                    <a:pt x="211835" y="36347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FFC10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7">
              <a:extLst>
                <a:ext uri="{FF2B5EF4-FFF2-40B4-BE49-F238E27FC236}">
                  <a16:creationId xmlns:a16="http://schemas.microsoft.com/office/drawing/2014/main" id="{CBD95685-D2D0-D675-341C-2BC9C1911ABB}"/>
                </a:ext>
              </a:extLst>
            </p:cNvPr>
            <p:cNvSpPr/>
            <p:nvPr/>
          </p:nvSpPr>
          <p:spPr>
            <a:xfrm>
              <a:off x="19220616" y="10296841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210831" y="0"/>
                  </a:moveTo>
                  <a:lnTo>
                    <a:pt x="37360" y="0"/>
                  </a:lnTo>
                  <a:lnTo>
                    <a:pt x="22820" y="2935"/>
                  </a:lnTo>
                  <a:lnTo>
                    <a:pt x="10944" y="10940"/>
                  </a:lnTo>
                  <a:lnTo>
                    <a:pt x="2936" y="22815"/>
                  </a:lnTo>
                  <a:lnTo>
                    <a:pt x="0" y="37360"/>
                  </a:lnTo>
                  <a:lnTo>
                    <a:pt x="0" y="210820"/>
                  </a:lnTo>
                  <a:lnTo>
                    <a:pt x="2936" y="225365"/>
                  </a:lnTo>
                  <a:lnTo>
                    <a:pt x="10944" y="237240"/>
                  </a:lnTo>
                  <a:lnTo>
                    <a:pt x="22820" y="245245"/>
                  </a:lnTo>
                  <a:lnTo>
                    <a:pt x="37360" y="248180"/>
                  </a:lnTo>
                  <a:lnTo>
                    <a:pt x="210831" y="248180"/>
                  </a:lnTo>
                  <a:lnTo>
                    <a:pt x="225371" y="245245"/>
                  </a:lnTo>
                  <a:lnTo>
                    <a:pt x="237246" y="237240"/>
                  </a:lnTo>
                  <a:lnTo>
                    <a:pt x="245254" y="225365"/>
                  </a:lnTo>
                  <a:lnTo>
                    <a:pt x="248191" y="210820"/>
                  </a:lnTo>
                  <a:lnTo>
                    <a:pt x="248191" y="37360"/>
                  </a:lnTo>
                  <a:lnTo>
                    <a:pt x="245254" y="22815"/>
                  </a:lnTo>
                  <a:lnTo>
                    <a:pt x="237246" y="10940"/>
                  </a:lnTo>
                  <a:lnTo>
                    <a:pt x="225371" y="2935"/>
                  </a:lnTo>
                  <a:lnTo>
                    <a:pt x="210831" y="0"/>
                  </a:lnTo>
                  <a:close/>
                </a:path>
              </a:pathLst>
            </a:custGeom>
            <a:solidFill>
              <a:srgbClr val="007F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8">
              <a:extLst>
                <a:ext uri="{FF2B5EF4-FFF2-40B4-BE49-F238E27FC236}">
                  <a16:creationId xmlns:a16="http://schemas.microsoft.com/office/drawing/2014/main" id="{8425D976-1CA6-E95B-BB10-F8057E60999C}"/>
                </a:ext>
              </a:extLst>
            </p:cNvPr>
            <p:cNvSpPr/>
            <p:nvPr/>
          </p:nvSpPr>
          <p:spPr>
            <a:xfrm>
              <a:off x="19478964" y="10298822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7"/>
                  </a:lnTo>
                  <a:lnTo>
                    <a:pt x="9751" y="75793"/>
                  </a:lnTo>
                  <a:lnTo>
                    <a:pt x="0" y="124100"/>
                  </a:lnTo>
                  <a:lnTo>
                    <a:pt x="9751" y="172401"/>
                  </a:lnTo>
                  <a:lnTo>
                    <a:pt x="36345" y="211845"/>
                  </a:lnTo>
                  <a:lnTo>
                    <a:pt x="75789" y="238439"/>
                  </a:lnTo>
                  <a:lnTo>
                    <a:pt x="124090" y="248191"/>
                  </a:lnTo>
                  <a:lnTo>
                    <a:pt x="172391" y="238439"/>
                  </a:lnTo>
                  <a:lnTo>
                    <a:pt x="211835" y="211845"/>
                  </a:lnTo>
                  <a:lnTo>
                    <a:pt x="238429" y="172401"/>
                  </a:lnTo>
                  <a:lnTo>
                    <a:pt x="248180" y="124100"/>
                  </a:lnTo>
                  <a:lnTo>
                    <a:pt x="238429" y="75793"/>
                  </a:lnTo>
                  <a:lnTo>
                    <a:pt x="211835" y="36347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FFC10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9">
              <a:extLst>
                <a:ext uri="{FF2B5EF4-FFF2-40B4-BE49-F238E27FC236}">
                  <a16:creationId xmlns:a16="http://schemas.microsoft.com/office/drawing/2014/main" id="{675A7061-9004-3AAF-8772-4F89CA12674B}"/>
                </a:ext>
              </a:extLst>
            </p:cNvPr>
            <p:cNvSpPr/>
            <p:nvPr/>
          </p:nvSpPr>
          <p:spPr>
            <a:xfrm>
              <a:off x="18964152" y="10557772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5"/>
                  </a:lnTo>
                  <a:lnTo>
                    <a:pt x="9751" y="75789"/>
                  </a:lnTo>
                  <a:lnTo>
                    <a:pt x="0" y="124090"/>
                  </a:lnTo>
                  <a:lnTo>
                    <a:pt x="9751" y="172391"/>
                  </a:lnTo>
                  <a:lnTo>
                    <a:pt x="36345" y="211835"/>
                  </a:lnTo>
                  <a:lnTo>
                    <a:pt x="75789" y="238429"/>
                  </a:lnTo>
                  <a:lnTo>
                    <a:pt x="124090" y="248180"/>
                  </a:lnTo>
                  <a:lnTo>
                    <a:pt x="172391" y="238429"/>
                  </a:lnTo>
                  <a:lnTo>
                    <a:pt x="211835" y="211835"/>
                  </a:lnTo>
                  <a:lnTo>
                    <a:pt x="238429" y="172391"/>
                  </a:lnTo>
                  <a:lnTo>
                    <a:pt x="248180" y="124090"/>
                  </a:lnTo>
                  <a:lnTo>
                    <a:pt x="238429" y="75789"/>
                  </a:lnTo>
                  <a:lnTo>
                    <a:pt x="211835" y="36345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0">
              <a:extLst>
                <a:ext uri="{FF2B5EF4-FFF2-40B4-BE49-F238E27FC236}">
                  <a16:creationId xmlns:a16="http://schemas.microsoft.com/office/drawing/2014/main" id="{AADF6AE4-7EA9-DABB-24AC-5F2D1B65C132}"/>
                </a:ext>
              </a:extLst>
            </p:cNvPr>
            <p:cNvSpPr/>
            <p:nvPr/>
          </p:nvSpPr>
          <p:spPr>
            <a:xfrm>
              <a:off x="19221558" y="10557772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5"/>
                  </a:lnTo>
                  <a:lnTo>
                    <a:pt x="9751" y="75789"/>
                  </a:lnTo>
                  <a:lnTo>
                    <a:pt x="0" y="124090"/>
                  </a:lnTo>
                  <a:lnTo>
                    <a:pt x="9751" y="172391"/>
                  </a:lnTo>
                  <a:lnTo>
                    <a:pt x="36345" y="211835"/>
                  </a:lnTo>
                  <a:lnTo>
                    <a:pt x="75789" y="238429"/>
                  </a:lnTo>
                  <a:lnTo>
                    <a:pt x="124090" y="248180"/>
                  </a:lnTo>
                  <a:lnTo>
                    <a:pt x="172391" y="238429"/>
                  </a:lnTo>
                  <a:lnTo>
                    <a:pt x="211835" y="211835"/>
                  </a:lnTo>
                  <a:lnTo>
                    <a:pt x="238429" y="172391"/>
                  </a:lnTo>
                  <a:lnTo>
                    <a:pt x="248180" y="124090"/>
                  </a:lnTo>
                  <a:lnTo>
                    <a:pt x="238429" y="75789"/>
                  </a:lnTo>
                  <a:lnTo>
                    <a:pt x="211835" y="36345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38C4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1">
              <a:extLst>
                <a:ext uri="{FF2B5EF4-FFF2-40B4-BE49-F238E27FC236}">
                  <a16:creationId xmlns:a16="http://schemas.microsoft.com/office/drawing/2014/main" id="{A9B97304-B9B2-4434-CB33-BE300AF921B1}"/>
                </a:ext>
              </a:extLst>
            </p:cNvPr>
            <p:cNvSpPr/>
            <p:nvPr/>
          </p:nvSpPr>
          <p:spPr>
            <a:xfrm>
              <a:off x="19478964" y="10557772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5"/>
                  </a:lnTo>
                  <a:lnTo>
                    <a:pt x="9751" y="75789"/>
                  </a:lnTo>
                  <a:lnTo>
                    <a:pt x="0" y="124090"/>
                  </a:lnTo>
                  <a:lnTo>
                    <a:pt x="9751" y="172391"/>
                  </a:lnTo>
                  <a:lnTo>
                    <a:pt x="36345" y="211835"/>
                  </a:lnTo>
                  <a:lnTo>
                    <a:pt x="75789" y="238429"/>
                  </a:lnTo>
                  <a:lnTo>
                    <a:pt x="124090" y="248180"/>
                  </a:lnTo>
                  <a:lnTo>
                    <a:pt x="172391" y="238429"/>
                  </a:lnTo>
                  <a:lnTo>
                    <a:pt x="211835" y="211835"/>
                  </a:lnTo>
                  <a:lnTo>
                    <a:pt x="238429" y="172391"/>
                  </a:lnTo>
                  <a:lnTo>
                    <a:pt x="248180" y="124090"/>
                  </a:lnTo>
                  <a:lnTo>
                    <a:pt x="238429" y="75789"/>
                  </a:lnTo>
                  <a:lnTo>
                    <a:pt x="211835" y="36345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Holder 4">
            <a:extLst>
              <a:ext uri="{FF2B5EF4-FFF2-40B4-BE49-F238E27FC236}">
                <a16:creationId xmlns:a16="http://schemas.microsoft.com/office/drawing/2014/main" id="{3F98C1ED-2061-9696-11B0-95769FB0623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7" name="Holder 2">
            <a:extLst>
              <a:ext uri="{FF2B5EF4-FFF2-40B4-BE49-F238E27FC236}">
                <a16:creationId xmlns:a16="http://schemas.microsoft.com/office/drawing/2014/main" id="{CD257F38-1317-15B2-DA33-FDF6BFA4C6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98850" y="1006475"/>
            <a:ext cx="13774874" cy="1107996"/>
          </a:xfrm>
        </p:spPr>
        <p:txBody>
          <a:bodyPr lIns="0" tIns="0" rIns="0" bIns="0"/>
          <a:lstStyle>
            <a:lvl1pPr>
              <a:defRPr sz="72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28" name="Holder 3">
            <a:extLst>
              <a:ext uri="{FF2B5EF4-FFF2-40B4-BE49-F238E27FC236}">
                <a16:creationId xmlns:a16="http://schemas.microsoft.com/office/drawing/2014/main" id="{3370992F-1BED-03DB-E34C-A8928052DE4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33032" y="2454275"/>
            <a:ext cx="13774875" cy="615553"/>
          </a:xfrm>
        </p:spPr>
        <p:txBody>
          <a:bodyPr lIns="0" tIns="0" rIns="0" bIns="0"/>
          <a:lstStyle>
            <a:lvl1pPr>
              <a:defRPr sz="40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29" name="Holder 3">
            <a:extLst>
              <a:ext uri="{FF2B5EF4-FFF2-40B4-BE49-F238E27FC236}">
                <a16:creationId xmlns:a16="http://schemas.microsoft.com/office/drawing/2014/main" id="{1E52871A-EAA9-1E69-51D3-EDC10198D3AC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528358" y="3409632"/>
            <a:ext cx="13774875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94747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2B160019-0205-8ACC-273B-0922633969B2}"/>
              </a:ext>
            </a:extLst>
          </p:cNvPr>
          <p:cNvGrpSpPr/>
          <p:nvPr userDrawn="1"/>
        </p:nvGrpSpPr>
        <p:grpSpPr>
          <a:xfrm>
            <a:off x="376953" y="10039891"/>
            <a:ext cx="763270" cy="766445"/>
            <a:chOff x="376953" y="10039891"/>
            <a:chExt cx="763270" cy="766445"/>
          </a:xfrm>
        </p:grpSpPr>
        <p:sp>
          <p:nvSpPr>
            <p:cNvPr id="5" name="object 3">
              <a:extLst>
                <a:ext uri="{FF2B5EF4-FFF2-40B4-BE49-F238E27FC236}">
                  <a16:creationId xmlns:a16="http://schemas.microsoft.com/office/drawing/2014/main" id="{C8D8E2B8-D871-B098-7F36-9914BDEC1831}"/>
                </a:ext>
              </a:extLst>
            </p:cNvPr>
            <p:cNvSpPr/>
            <p:nvPr/>
          </p:nvSpPr>
          <p:spPr>
            <a:xfrm>
              <a:off x="376953" y="10039891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4"/>
                  </a:lnTo>
                  <a:lnTo>
                    <a:pt x="9751" y="75784"/>
                  </a:lnTo>
                  <a:lnTo>
                    <a:pt x="0" y="124079"/>
                  </a:lnTo>
                  <a:lnTo>
                    <a:pt x="9751" y="172387"/>
                  </a:lnTo>
                  <a:lnTo>
                    <a:pt x="36345" y="211833"/>
                  </a:lnTo>
                  <a:lnTo>
                    <a:pt x="75789" y="238428"/>
                  </a:lnTo>
                  <a:lnTo>
                    <a:pt x="124090" y="248180"/>
                  </a:lnTo>
                  <a:lnTo>
                    <a:pt x="172391" y="238428"/>
                  </a:lnTo>
                  <a:lnTo>
                    <a:pt x="211835" y="211833"/>
                  </a:lnTo>
                  <a:lnTo>
                    <a:pt x="238429" y="172387"/>
                  </a:lnTo>
                  <a:lnTo>
                    <a:pt x="248180" y="124079"/>
                  </a:lnTo>
                  <a:lnTo>
                    <a:pt x="238429" y="75784"/>
                  </a:lnTo>
                  <a:lnTo>
                    <a:pt x="211835" y="36344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4">
              <a:extLst>
                <a:ext uri="{FF2B5EF4-FFF2-40B4-BE49-F238E27FC236}">
                  <a16:creationId xmlns:a16="http://schemas.microsoft.com/office/drawing/2014/main" id="{BC16EE21-2651-538A-CB20-EE104B526617}"/>
                </a:ext>
              </a:extLst>
            </p:cNvPr>
            <p:cNvSpPr/>
            <p:nvPr/>
          </p:nvSpPr>
          <p:spPr>
            <a:xfrm>
              <a:off x="634359" y="10039891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4"/>
                  </a:lnTo>
                  <a:lnTo>
                    <a:pt x="9751" y="75784"/>
                  </a:lnTo>
                  <a:lnTo>
                    <a:pt x="0" y="124079"/>
                  </a:lnTo>
                  <a:lnTo>
                    <a:pt x="9751" y="172387"/>
                  </a:lnTo>
                  <a:lnTo>
                    <a:pt x="36345" y="211833"/>
                  </a:lnTo>
                  <a:lnTo>
                    <a:pt x="75789" y="238428"/>
                  </a:lnTo>
                  <a:lnTo>
                    <a:pt x="124090" y="248180"/>
                  </a:lnTo>
                  <a:lnTo>
                    <a:pt x="172391" y="238428"/>
                  </a:lnTo>
                  <a:lnTo>
                    <a:pt x="211835" y="211833"/>
                  </a:lnTo>
                  <a:lnTo>
                    <a:pt x="238429" y="172387"/>
                  </a:lnTo>
                  <a:lnTo>
                    <a:pt x="248180" y="124079"/>
                  </a:lnTo>
                  <a:lnTo>
                    <a:pt x="238429" y="75784"/>
                  </a:lnTo>
                  <a:lnTo>
                    <a:pt x="211835" y="36344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F900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86D1F7B0-4826-596F-E141-2A4B4E60EA0F}"/>
                </a:ext>
              </a:extLst>
            </p:cNvPr>
            <p:cNvSpPr/>
            <p:nvPr/>
          </p:nvSpPr>
          <p:spPr>
            <a:xfrm>
              <a:off x="891765" y="10039891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4"/>
                  </a:lnTo>
                  <a:lnTo>
                    <a:pt x="9751" y="75784"/>
                  </a:lnTo>
                  <a:lnTo>
                    <a:pt x="0" y="124079"/>
                  </a:lnTo>
                  <a:lnTo>
                    <a:pt x="9751" y="172387"/>
                  </a:lnTo>
                  <a:lnTo>
                    <a:pt x="36345" y="211833"/>
                  </a:lnTo>
                  <a:lnTo>
                    <a:pt x="75789" y="238428"/>
                  </a:lnTo>
                  <a:lnTo>
                    <a:pt x="124090" y="248180"/>
                  </a:lnTo>
                  <a:lnTo>
                    <a:pt x="172391" y="238428"/>
                  </a:lnTo>
                  <a:lnTo>
                    <a:pt x="211835" y="211833"/>
                  </a:lnTo>
                  <a:lnTo>
                    <a:pt x="238429" y="172387"/>
                  </a:lnTo>
                  <a:lnTo>
                    <a:pt x="248180" y="124079"/>
                  </a:lnTo>
                  <a:lnTo>
                    <a:pt x="238429" y="75784"/>
                  </a:lnTo>
                  <a:lnTo>
                    <a:pt x="211835" y="36344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6">
              <a:extLst>
                <a:ext uri="{FF2B5EF4-FFF2-40B4-BE49-F238E27FC236}">
                  <a16:creationId xmlns:a16="http://schemas.microsoft.com/office/drawing/2014/main" id="{534A98CA-91B3-51FB-D443-615AEB6172A6}"/>
                </a:ext>
              </a:extLst>
            </p:cNvPr>
            <p:cNvSpPr/>
            <p:nvPr/>
          </p:nvSpPr>
          <p:spPr>
            <a:xfrm>
              <a:off x="376953" y="10298822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7"/>
                  </a:lnTo>
                  <a:lnTo>
                    <a:pt x="9751" y="75793"/>
                  </a:lnTo>
                  <a:lnTo>
                    <a:pt x="0" y="124100"/>
                  </a:lnTo>
                  <a:lnTo>
                    <a:pt x="9751" y="172401"/>
                  </a:lnTo>
                  <a:lnTo>
                    <a:pt x="36345" y="211845"/>
                  </a:lnTo>
                  <a:lnTo>
                    <a:pt x="75789" y="238439"/>
                  </a:lnTo>
                  <a:lnTo>
                    <a:pt x="124090" y="248191"/>
                  </a:lnTo>
                  <a:lnTo>
                    <a:pt x="172391" y="238439"/>
                  </a:lnTo>
                  <a:lnTo>
                    <a:pt x="211835" y="211845"/>
                  </a:lnTo>
                  <a:lnTo>
                    <a:pt x="238429" y="172401"/>
                  </a:lnTo>
                  <a:lnTo>
                    <a:pt x="248180" y="124100"/>
                  </a:lnTo>
                  <a:lnTo>
                    <a:pt x="238429" y="75793"/>
                  </a:lnTo>
                  <a:lnTo>
                    <a:pt x="211835" y="36347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FFC10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7">
              <a:extLst>
                <a:ext uri="{FF2B5EF4-FFF2-40B4-BE49-F238E27FC236}">
                  <a16:creationId xmlns:a16="http://schemas.microsoft.com/office/drawing/2014/main" id="{BB079FE0-8E32-5DD7-F0B3-7A10DBC4080A}"/>
                </a:ext>
              </a:extLst>
            </p:cNvPr>
            <p:cNvSpPr/>
            <p:nvPr/>
          </p:nvSpPr>
          <p:spPr>
            <a:xfrm>
              <a:off x="633417" y="10296841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210831" y="0"/>
                  </a:moveTo>
                  <a:lnTo>
                    <a:pt x="37360" y="0"/>
                  </a:lnTo>
                  <a:lnTo>
                    <a:pt x="22820" y="2935"/>
                  </a:lnTo>
                  <a:lnTo>
                    <a:pt x="10944" y="10940"/>
                  </a:lnTo>
                  <a:lnTo>
                    <a:pt x="2936" y="22815"/>
                  </a:lnTo>
                  <a:lnTo>
                    <a:pt x="0" y="37360"/>
                  </a:lnTo>
                  <a:lnTo>
                    <a:pt x="0" y="210820"/>
                  </a:lnTo>
                  <a:lnTo>
                    <a:pt x="2936" y="225365"/>
                  </a:lnTo>
                  <a:lnTo>
                    <a:pt x="10944" y="237240"/>
                  </a:lnTo>
                  <a:lnTo>
                    <a:pt x="22820" y="245245"/>
                  </a:lnTo>
                  <a:lnTo>
                    <a:pt x="37360" y="248180"/>
                  </a:lnTo>
                  <a:lnTo>
                    <a:pt x="210831" y="248180"/>
                  </a:lnTo>
                  <a:lnTo>
                    <a:pt x="225371" y="245245"/>
                  </a:lnTo>
                  <a:lnTo>
                    <a:pt x="237246" y="237240"/>
                  </a:lnTo>
                  <a:lnTo>
                    <a:pt x="245254" y="225365"/>
                  </a:lnTo>
                  <a:lnTo>
                    <a:pt x="248191" y="210820"/>
                  </a:lnTo>
                  <a:lnTo>
                    <a:pt x="248191" y="37360"/>
                  </a:lnTo>
                  <a:lnTo>
                    <a:pt x="245254" y="22815"/>
                  </a:lnTo>
                  <a:lnTo>
                    <a:pt x="237246" y="10940"/>
                  </a:lnTo>
                  <a:lnTo>
                    <a:pt x="225371" y="2935"/>
                  </a:lnTo>
                  <a:lnTo>
                    <a:pt x="210831" y="0"/>
                  </a:lnTo>
                  <a:close/>
                </a:path>
              </a:pathLst>
            </a:custGeom>
            <a:solidFill>
              <a:srgbClr val="007F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8">
              <a:extLst>
                <a:ext uri="{FF2B5EF4-FFF2-40B4-BE49-F238E27FC236}">
                  <a16:creationId xmlns:a16="http://schemas.microsoft.com/office/drawing/2014/main" id="{EBEC3F39-766B-9342-B42D-A5BB30518D9B}"/>
                </a:ext>
              </a:extLst>
            </p:cNvPr>
            <p:cNvSpPr/>
            <p:nvPr/>
          </p:nvSpPr>
          <p:spPr>
            <a:xfrm>
              <a:off x="891765" y="10298822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7"/>
                  </a:lnTo>
                  <a:lnTo>
                    <a:pt x="9751" y="75793"/>
                  </a:lnTo>
                  <a:lnTo>
                    <a:pt x="0" y="124100"/>
                  </a:lnTo>
                  <a:lnTo>
                    <a:pt x="9751" y="172401"/>
                  </a:lnTo>
                  <a:lnTo>
                    <a:pt x="36345" y="211845"/>
                  </a:lnTo>
                  <a:lnTo>
                    <a:pt x="75789" y="238439"/>
                  </a:lnTo>
                  <a:lnTo>
                    <a:pt x="124090" y="248191"/>
                  </a:lnTo>
                  <a:lnTo>
                    <a:pt x="172391" y="238439"/>
                  </a:lnTo>
                  <a:lnTo>
                    <a:pt x="211835" y="211845"/>
                  </a:lnTo>
                  <a:lnTo>
                    <a:pt x="238429" y="172401"/>
                  </a:lnTo>
                  <a:lnTo>
                    <a:pt x="248180" y="124100"/>
                  </a:lnTo>
                  <a:lnTo>
                    <a:pt x="238429" y="75793"/>
                  </a:lnTo>
                  <a:lnTo>
                    <a:pt x="211835" y="36347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FFC10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9">
              <a:extLst>
                <a:ext uri="{FF2B5EF4-FFF2-40B4-BE49-F238E27FC236}">
                  <a16:creationId xmlns:a16="http://schemas.microsoft.com/office/drawing/2014/main" id="{2A7B7A98-1CD4-9A45-4E58-1D397E2B756C}"/>
                </a:ext>
              </a:extLst>
            </p:cNvPr>
            <p:cNvSpPr/>
            <p:nvPr/>
          </p:nvSpPr>
          <p:spPr>
            <a:xfrm>
              <a:off x="376953" y="10557772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5"/>
                  </a:lnTo>
                  <a:lnTo>
                    <a:pt x="9751" y="75789"/>
                  </a:lnTo>
                  <a:lnTo>
                    <a:pt x="0" y="124090"/>
                  </a:lnTo>
                  <a:lnTo>
                    <a:pt x="9751" y="172391"/>
                  </a:lnTo>
                  <a:lnTo>
                    <a:pt x="36345" y="211835"/>
                  </a:lnTo>
                  <a:lnTo>
                    <a:pt x="75789" y="238429"/>
                  </a:lnTo>
                  <a:lnTo>
                    <a:pt x="124090" y="248180"/>
                  </a:lnTo>
                  <a:lnTo>
                    <a:pt x="172391" y="238429"/>
                  </a:lnTo>
                  <a:lnTo>
                    <a:pt x="211835" y="211835"/>
                  </a:lnTo>
                  <a:lnTo>
                    <a:pt x="238429" y="172391"/>
                  </a:lnTo>
                  <a:lnTo>
                    <a:pt x="248180" y="124090"/>
                  </a:lnTo>
                  <a:lnTo>
                    <a:pt x="238429" y="75789"/>
                  </a:lnTo>
                  <a:lnTo>
                    <a:pt x="211835" y="36345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0">
              <a:extLst>
                <a:ext uri="{FF2B5EF4-FFF2-40B4-BE49-F238E27FC236}">
                  <a16:creationId xmlns:a16="http://schemas.microsoft.com/office/drawing/2014/main" id="{D0341FC2-F1C5-BF97-2E83-B83539F82C26}"/>
                </a:ext>
              </a:extLst>
            </p:cNvPr>
            <p:cNvSpPr/>
            <p:nvPr/>
          </p:nvSpPr>
          <p:spPr>
            <a:xfrm>
              <a:off x="634359" y="10557772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5"/>
                  </a:lnTo>
                  <a:lnTo>
                    <a:pt x="9751" y="75789"/>
                  </a:lnTo>
                  <a:lnTo>
                    <a:pt x="0" y="124090"/>
                  </a:lnTo>
                  <a:lnTo>
                    <a:pt x="9751" y="172391"/>
                  </a:lnTo>
                  <a:lnTo>
                    <a:pt x="36345" y="211835"/>
                  </a:lnTo>
                  <a:lnTo>
                    <a:pt x="75789" y="238429"/>
                  </a:lnTo>
                  <a:lnTo>
                    <a:pt x="124090" y="248180"/>
                  </a:lnTo>
                  <a:lnTo>
                    <a:pt x="172391" y="238429"/>
                  </a:lnTo>
                  <a:lnTo>
                    <a:pt x="211835" y="211835"/>
                  </a:lnTo>
                  <a:lnTo>
                    <a:pt x="238429" y="172391"/>
                  </a:lnTo>
                  <a:lnTo>
                    <a:pt x="248180" y="124090"/>
                  </a:lnTo>
                  <a:lnTo>
                    <a:pt x="238429" y="75789"/>
                  </a:lnTo>
                  <a:lnTo>
                    <a:pt x="211835" y="36345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38C4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11">
              <a:extLst>
                <a:ext uri="{FF2B5EF4-FFF2-40B4-BE49-F238E27FC236}">
                  <a16:creationId xmlns:a16="http://schemas.microsoft.com/office/drawing/2014/main" id="{02092A95-BE57-F303-C088-240F143891C2}"/>
                </a:ext>
              </a:extLst>
            </p:cNvPr>
            <p:cNvSpPr/>
            <p:nvPr/>
          </p:nvSpPr>
          <p:spPr>
            <a:xfrm>
              <a:off x="891765" y="10557772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5"/>
                  </a:lnTo>
                  <a:lnTo>
                    <a:pt x="9751" y="75789"/>
                  </a:lnTo>
                  <a:lnTo>
                    <a:pt x="0" y="124090"/>
                  </a:lnTo>
                  <a:lnTo>
                    <a:pt x="9751" y="172391"/>
                  </a:lnTo>
                  <a:lnTo>
                    <a:pt x="36345" y="211835"/>
                  </a:lnTo>
                  <a:lnTo>
                    <a:pt x="75789" y="238429"/>
                  </a:lnTo>
                  <a:lnTo>
                    <a:pt x="124090" y="248180"/>
                  </a:lnTo>
                  <a:lnTo>
                    <a:pt x="172391" y="238429"/>
                  </a:lnTo>
                  <a:lnTo>
                    <a:pt x="211835" y="211835"/>
                  </a:lnTo>
                  <a:lnTo>
                    <a:pt x="238429" y="172391"/>
                  </a:lnTo>
                  <a:lnTo>
                    <a:pt x="248180" y="124090"/>
                  </a:lnTo>
                  <a:lnTo>
                    <a:pt x="238429" y="75789"/>
                  </a:lnTo>
                  <a:lnTo>
                    <a:pt x="211835" y="36345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Holder 4">
            <a:extLst>
              <a:ext uri="{FF2B5EF4-FFF2-40B4-BE49-F238E27FC236}">
                <a16:creationId xmlns:a16="http://schemas.microsoft.com/office/drawing/2014/main" id="{988706E9-F617-8C36-F585-6365CC7E5291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3" name="Holder 2">
            <a:extLst>
              <a:ext uri="{FF2B5EF4-FFF2-40B4-BE49-F238E27FC236}">
                <a16:creationId xmlns:a16="http://schemas.microsoft.com/office/drawing/2014/main" id="{F147D08E-243D-5F3E-B3CD-A91BCE9A61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98850" y="1006475"/>
            <a:ext cx="13774874" cy="1107996"/>
          </a:xfrm>
        </p:spPr>
        <p:txBody>
          <a:bodyPr lIns="0" tIns="0" rIns="0" bIns="0"/>
          <a:lstStyle>
            <a:lvl1pPr>
              <a:defRPr sz="72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34" name="Holder 3">
            <a:extLst>
              <a:ext uri="{FF2B5EF4-FFF2-40B4-BE49-F238E27FC236}">
                <a16:creationId xmlns:a16="http://schemas.microsoft.com/office/drawing/2014/main" id="{CC4090F1-A8B8-3813-59AD-5A404893F5A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33032" y="2454275"/>
            <a:ext cx="13774875" cy="615553"/>
          </a:xfrm>
        </p:spPr>
        <p:txBody>
          <a:bodyPr lIns="0" tIns="0" rIns="0" bIns="0"/>
          <a:lstStyle>
            <a:lvl1pPr>
              <a:defRPr sz="40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35" name="Holder 3">
            <a:extLst>
              <a:ext uri="{FF2B5EF4-FFF2-40B4-BE49-F238E27FC236}">
                <a16:creationId xmlns:a16="http://schemas.microsoft.com/office/drawing/2014/main" id="{0724C9A5-9E22-8639-D3E5-666709F6092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528358" y="3409632"/>
            <a:ext cx="13774875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3743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2">
            <a:extLst>
              <a:ext uri="{FF2B5EF4-FFF2-40B4-BE49-F238E27FC236}">
                <a16:creationId xmlns:a16="http://schemas.microsoft.com/office/drawing/2014/main" id="{F29F28C1-4966-DB26-FE12-380C1AA86D3C}"/>
              </a:ext>
            </a:extLst>
          </p:cNvPr>
          <p:cNvGrpSpPr/>
          <p:nvPr userDrawn="1"/>
        </p:nvGrpSpPr>
        <p:grpSpPr>
          <a:xfrm>
            <a:off x="376953" y="376958"/>
            <a:ext cx="763270" cy="766445"/>
            <a:chOff x="376953" y="376958"/>
            <a:chExt cx="763270" cy="766445"/>
          </a:xfrm>
        </p:grpSpPr>
        <p:sp>
          <p:nvSpPr>
            <p:cNvPr id="9" name="object 3">
              <a:extLst>
                <a:ext uri="{FF2B5EF4-FFF2-40B4-BE49-F238E27FC236}">
                  <a16:creationId xmlns:a16="http://schemas.microsoft.com/office/drawing/2014/main" id="{ACC96558-61E0-D31A-3B5D-15133C4A0686}"/>
                </a:ext>
              </a:extLst>
            </p:cNvPr>
            <p:cNvSpPr/>
            <p:nvPr/>
          </p:nvSpPr>
          <p:spPr>
            <a:xfrm>
              <a:off x="376953" y="376958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4"/>
                  </a:lnTo>
                  <a:lnTo>
                    <a:pt x="9751" y="75784"/>
                  </a:lnTo>
                  <a:lnTo>
                    <a:pt x="0" y="124079"/>
                  </a:lnTo>
                  <a:lnTo>
                    <a:pt x="9751" y="172387"/>
                  </a:lnTo>
                  <a:lnTo>
                    <a:pt x="36345" y="211833"/>
                  </a:lnTo>
                  <a:lnTo>
                    <a:pt x="75789" y="238428"/>
                  </a:lnTo>
                  <a:lnTo>
                    <a:pt x="124090" y="248180"/>
                  </a:lnTo>
                  <a:lnTo>
                    <a:pt x="172391" y="238428"/>
                  </a:lnTo>
                  <a:lnTo>
                    <a:pt x="211835" y="211833"/>
                  </a:lnTo>
                  <a:lnTo>
                    <a:pt x="238429" y="172387"/>
                  </a:lnTo>
                  <a:lnTo>
                    <a:pt x="248180" y="124079"/>
                  </a:lnTo>
                  <a:lnTo>
                    <a:pt x="238429" y="75784"/>
                  </a:lnTo>
                  <a:lnTo>
                    <a:pt x="211835" y="36344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4">
              <a:extLst>
                <a:ext uri="{FF2B5EF4-FFF2-40B4-BE49-F238E27FC236}">
                  <a16:creationId xmlns:a16="http://schemas.microsoft.com/office/drawing/2014/main" id="{FDF56059-680C-F22F-FC38-02C5B66EE151}"/>
                </a:ext>
              </a:extLst>
            </p:cNvPr>
            <p:cNvSpPr/>
            <p:nvPr/>
          </p:nvSpPr>
          <p:spPr>
            <a:xfrm>
              <a:off x="634359" y="376958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4"/>
                  </a:lnTo>
                  <a:lnTo>
                    <a:pt x="9751" y="75784"/>
                  </a:lnTo>
                  <a:lnTo>
                    <a:pt x="0" y="124079"/>
                  </a:lnTo>
                  <a:lnTo>
                    <a:pt x="9751" y="172387"/>
                  </a:lnTo>
                  <a:lnTo>
                    <a:pt x="36345" y="211833"/>
                  </a:lnTo>
                  <a:lnTo>
                    <a:pt x="75789" y="238428"/>
                  </a:lnTo>
                  <a:lnTo>
                    <a:pt x="124090" y="248180"/>
                  </a:lnTo>
                  <a:lnTo>
                    <a:pt x="172391" y="238428"/>
                  </a:lnTo>
                  <a:lnTo>
                    <a:pt x="211835" y="211833"/>
                  </a:lnTo>
                  <a:lnTo>
                    <a:pt x="238429" y="172387"/>
                  </a:lnTo>
                  <a:lnTo>
                    <a:pt x="248180" y="124079"/>
                  </a:lnTo>
                  <a:lnTo>
                    <a:pt x="238429" y="75784"/>
                  </a:lnTo>
                  <a:lnTo>
                    <a:pt x="211835" y="36344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F900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5">
              <a:extLst>
                <a:ext uri="{FF2B5EF4-FFF2-40B4-BE49-F238E27FC236}">
                  <a16:creationId xmlns:a16="http://schemas.microsoft.com/office/drawing/2014/main" id="{D0691217-50ED-8EFB-BAEF-BB17D014D864}"/>
                </a:ext>
              </a:extLst>
            </p:cNvPr>
            <p:cNvSpPr/>
            <p:nvPr/>
          </p:nvSpPr>
          <p:spPr>
            <a:xfrm>
              <a:off x="891765" y="376958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4"/>
                  </a:lnTo>
                  <a:lnTo>
                    <a:pt x="9751" y="75784"/>
                  </a:lnTo>
                  <a:lnTo>
                    <a:pt x="0" y="124079"/>
                  </a:lnTo>
                  <a:lnTo>
                    <a:pt x="9751" y="172387"/>
                  </a:lnTo>
                  <a:lnTo>
                    <a:pt x="36345" y="211833"/>
                  </a:lnTo>
                  <a:lnTo>
                    <a:pt x="75789" y="238428"/>
                  </a:lnTo>
                  <a:lnTo>
                    <a:pt x="124090" y="248180"/>
                  </a:lnTo>
                  <a:lnTo>
                    <a:pt x="172391" y="238428"/>
                  </a:lnTo>
                  <a:lnTo>
                    <a:pt x="211835" y="211833"/>
                  </a:lnTo>
                  <a:lnTo>
                    <a:pt x="238429" y="172387"/>
                  </a:lnTo>
                  <a:lnTo>
                    <a:pt x="248180" y="124079"/>
                  </a:lnTo>
                  <a:lnTo>
                    <a:pt x="238429" y="75784"/>
                  </a:lnTo>
                  <a:lnTo>
                    <a:pt x="211835" y="36344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6">
              <a:extLst>
                <a:ext uri="{FF2B5EF4-FFF2-40B4-BE49-F238E27FC236}">
                  <a16:creationId xmlns:a16="http://schemas.microsoft.com/office/drawing/2014/main" id="{00F3B579-65D4-3733-2F15-2579FD289DA5}"/>
                </a:ext>
              </a:extLst>
            </p:cNvPr>
            <p:cNvSpPr/>
            <p:nvPr/>
          </p:nvSpPr>
          <p:spPr>
            <a:xfrm>
              <a:off x="376953" y="635890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7"/>
                  </a:lnTo>
                  <a:lnTo>
                    <a:pt x="9751" y="75793"/>
                  </a:lnTo>
                  <a:lnTo>
                    <a:pt x="0" y="124100"/>
                  </a:lnTo>
                  <a:lnTo>
                    <a:pt x="9751" y="172401"/>
                  </a:lnTo>
                  <a:lnTo>
                    <a:pt x="36345" y="211845"/>
                  </a:lnTo>
                  <a:lnTo>
                    <a:pt x="75789" y="238439"/>
                  </a:lnTo>
                  <a:lnTo>
                    <a:pt x="124090" y="248191"/>
                  </a:lnTo>
                  <a:lnTo>
                    <a:pt x="172391" y="238439"/>
                  </a:lnTo>
                  <a:lnTo>
                    <a:pt x="211835" y="211845"/>
                  </a:lnTo>
                  <a:lnTo>
                    <a:pt x="238429" y="172401"/>
                  </a:lnTo>
                  <a:lnTo>
                    <a:pt x="248180" y="124100"/>
                  </a:lnTo>
                  <a:lnTo>
                    <a:pt x="238429" y="75793"/>
                  </a:lnTo>
                  <a:lnTo>
                    <a:pt x="211835" y="36347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FFC10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7">
              <a:extLst>
                <a:ext uri="{FF2B5EF4-FFF2-40B4-BE49-F238E27FC236}">
                  <a16:creationId xmlns:a16="http://schemas.microsoft.com/office/drawing/2014/main" id="{1260617C-CD7F-3872-AB7B-78E24BCDD82E}"/>
                </a:ext>
              </a:extLst>
            </p:cNvPr>
            <p:cNvSpPr/>
            <p:nvPr/>
          </p:nvSpPr>
          <p:spPr>
            <a:xfrm>
              <a:off x="633417" y="633909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210831" y="0"/>
                  </a:moveTo>
                  <a:lnTo>
                    <a:pt x="37360" y="0"/>
                  </a:lnTo>
                  <a:lnTo>
                    <a:pt x="22820" y="2935"/>
                  </a:lnTo>
                  <a:lnTo>
                    <a:pt x="10944" y="10940"/>
                  </a:lnTo>
                  <a:lnTo>
                    <a:pt x="2936" y="22815"/>
                  </a:lnTo>
                  <a:lnTo>
                    <a:pt x="0" y="37360"/>
                  </a:lnTo>
                  <a:lnTo>
                    <a:pt x="0" y="210820"/>
                  </a:lnTo>
                  <a:lnTo>
                    <a:pt x="2936" y="225365"/>
                  </a:lnTo>
                  <a:lnTo>
                    <a:pt x="10944" y="237240"/>
                  </a:lnTo>
                  <a:lnTo>
                    <a:pt x="22820" y="245245"/>
                  </a:lnTo>
                  <a:lnTo>
                    <a:pt x="37360" y="248180"/>
                  </a:lnTo>
                  <a:lnTo>
                    <a:pt x="210831" y="248180"/>
                  </a:lnTo>
                  <a:lnTo>
                    <a:pt x="225371" y="245245"/>
                  </a:lnTo>
                  <a:lnTo>
                    <a:pt x="237246" y="237240"/>
                  </a:lnTo>
                  <a:lnTo>
                    <a:pt x="245254" y="225365"/>
                  </a:lnTo>
                  <a:lnTo>
                    <a:pt x="248191" y="210820"/>
                  </a:lnTo>
                  <a:lnTo>
                    <a:pt x="248191" y="37360"/>
                  </a:lnTo>
                  <a:lnTo>
                    <a:pt x="245254" y="22815"/>
                  </a:lnTo>
                  <a:lnTo>
                    <a:pt x="237246" y="10940"/>
                  </a:lnTo>
                  <a:lnTo>
                    <a:pt x="225371" y="2935"/>
                  </a:lnTo>
                  <a:lnTo>
                    <a:pt x="210831" y="0"/>
                  </a:lnTo>
                  <a:close/>
                </a:path>
              </a:pathLst>
            </a:custGeom>
            <a:solidFill>
              <a:srgbClr val="007F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8">
              <a:extLst>
                <a:ext uri="{FF2B5EF4-FFF2-40B4-BE49-F238E27FC236}">
                  <a16:creationId xmlns:a16="http://schemas.microsoft.com/office/drawing/2014/main" id="{141112D4-0B6D-43B4-1D22-54104F585959}"/>
                </a:ext>
              </a:extLst>
            </p:cNvPr>
            <p:cNvSpPr/>
            <p:nvPr/>
          </p:nvSpPr>
          <p:spPr>
            <a:xfrm>
              <a:off x="891765" y="635890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7"/>
                  </a:lnTo>
                  <a:lnTo>
                    <a:pt x="9751" y="75793"/>
                  </a:lnTo>
                  <a:lnTo>
                    <a:pt x="0" y="124100"/>
                  </a:lnTo>
                  <a:lnTo>
                    <a:pt x="9751" y="172401"/>
                  </a:lnTo>
                  <a:lnTo>
                    <a:pt x="36345" y="211845"/>
                  </a:lnTo>
                  <a:lnTo>
                    <a:pt x="75789" y="238439"/>
                  </a:lnTo>
                  <a:lnTo>
                    <a:pt x="124090" y="248191"/>
                  </a:lnTo>
                  <a:lnTo>
                    <a:pt x="172391" y="238439"/>
                  </a:lnTo>
                  <a:lnTo>
                    <a:pt x="211835" y="211845"/>
                  </a:lnTo>
                  <a:lnTo>
                    <a:pt x="238429" y="172401"/>
                  </a:lnTo>
                  <a:lnTo>
                    <a:pt x="248180" y="124100"/>
                  </a:lnTo>
                  <a:lnTo>
                    <a:pt x="238429" y="75793"/>
                  </a:lnTo>
                  <a:lnTo>
                    <a:pt x="211835" y="36347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FFC10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9">
              <a:extLst>
                <a:ext uri="{FF2B5EF4-FFF2-40B4-BE49-F238E27FC236}">
                  <a16:creationId xmlns:a16="http://schemas.microsoft.com/office/drawing/2014/main" id="{E045A012-7782-6665-1724-4C23B08D2592}"/>
                </a:ext>
              </a:extLst>
            </p:cNvPr>
            <p:cNvSpPr/>
            <p:nvPr/>
          </p:nvSpPr>
          <p:spPr>
            <a:xfrm>
              <a:off x="376953" y="894840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5"/>
                  </a:lnTo>
                  <a:lnTo>
                    <a:pt x="9751" y="75789"/>
                  </a:lnTo>
                  <a:lnTo>
                    <a:pt x="0" y="124090"/>
                  </a:lnTo>
                  <a:lnTo>
                    <a:pt x="9751" y="172391"/>
                  </a:lnTo>
                  <a:lnTo>
                    <a:pt x="36345" y="211835"/>
                  </a:lnTo>
                  <a:lnTo>
                    <a:pt x="75789" y="238429"/>
                  </a:lnTo>
                  <a:lnTo>
                    <a:pt x="124090" y="248180"/>
                  </a:lnTo>
                  <a:lnTo>
                    <a:pt x="172391" y="238429"/>
                  </a:lnTo>
                  <a:lnTo>
                    <a:pt x="211835" y="211835"/>
                  </a:lnTo>
                  <a:lnTo>
                    <a:pt x="238429" y="172391"/>
                  </a:lnTo>
                  <a:lnTo>
                    <a:pt x="248180" y="124090"/>
                  </a:lnTo>
                  <a:lnTo>
                    <a:pt x="238429" y="75789"/>
                  </a:lnTo>
                  <a:lnTo>
                    <a:pt x="211835" y="36345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0">
              <a:extLst>
                <a:ext uri="{FF2B5EF4-FFF2-40B4-BE49-F238E27FC236}">
                  <a16:creationId xmlns:a16="http://schemas.microsoft.com/office/drawing/2014/main" id="{75D9A62C-176D-BA22-C99D-0D6443EC057C}"/>
                </a:ext>
              </a:extLst>
            </p:cNvPr>
            <p:cNvSpPr/>
            <p:nvPr/>
          </p:nvSpPr>
          <p:spPr>
            <a:xfrm>
              <a:off x="634359" y="894840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5"/>
                  </a:lnTo>
                  <a:lnTo>
                    <a:pt x="9751" y="75789"/>
                  </a:lnTo>
                  <a:lnTo>
                    <a:pt x="0" y="124090"/>
                  </a:lnTo>
                  <a:lnTo>
                    <a:pt x="9751" y="172391"/>
                  </a:lnTo>
                  <a:lnTo>
                    <a:pt x="36345" y="211835"/>
                  </a:lnTo>
                  <a:lnTo>
                    <a:pt x="75789" y="238429"/>
                  </a:lnTo>
                  <a:lnTo>
                    <a:pt x="124090" y="248180"/>
                  </a:lnTo>
                  <a:lnTo>
                    <a:pt x="172391" y="238429"/>
                  </a:lnTo>
                  <a:lnTo>
                    <a:pt x="211835" y="211835"/>
                  </a:lnTo>
                  <a:lnTo>
                    <a:pt x="238429" y="172391"/>
                  </a:lnTo>
                  <a:lnTo>
                    <a:pt x="248180" y="124090"/>
                  </a:lnTo>
                  <a:lnTo>
                    <a:pt x="238429" y="75789"/>
                  </a:lnTo>
                  <a:lnTo>
                    <a:pt x="211835" y="36345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38C4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1">
              <a:extLst>
                <a:ext uri="{FF2B5EF4-FFF2-40B4-BE49-F238E27FC236}">
                  <a16:creationId xmlns:a16="http://schemas.microsoft.com/office/drawing/2014/main" id="{13E0FE70-3A62-801A-7037-0585121D60DC}"/>
                </a:ext>
              </a:extLst>
            </p:cNvPr>
            <p:cNvSpPr/>
            <p:nvPr/>
          </p:nvSpPr>
          <p:spPr>
            <a:xfrm>
              <a:off x="891765" y="894840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5"/>
                  </a:lnTo>
                  <a:lnTo>
                    <a:pt x="9751" y="75789"/>
                  </a:lnTo>
                  <a:lnTo>
                    <a:pt x="0" y="124090"/>
                  </a:lnTo>
                  <a:lnTo>
                    <a:pt x="9751" y="172391"/>
                  </a:lnTo>
                  <a:lnTo>
                    <a:pt x="36345" y="211835"/>
                  </a:lnTo>
                  <a:lnTo>
                    <a:pt x="75789" y="238429"/>
                  </a:lnTo>
                  <a:lnTo>
                    <a:pt x="124090" y="248180"/>
                  </a:lnTo>
                  <a:lnTo>
                    <a:pt x="172391" y="238429"/>
                  </a:lnTo>
                  <a:lnTo>
                    <a:pt x="211835" y="211835"/>
                  </a:lnTo>
                  <a:lnTo>
                    <a:pt x="238429" y="172391"/>
                  </a:lnTo>
                  <a:lnTo>
                    <a:pt x="248180" y="124090"/>
                  </a:lnTo>
                  <a:lnTo>
                    <a:pt x="238429" y="75789"/>
                  </a:lnTo>
                  <a:lnTo>
                    <a:pt x="211835" y="36345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Holder 4">
            <a:extLst>
              <a:ext uri="{FF2B5EF4-FFF2-40B4-BE49-F238E27FC236}">
                <a16:creationId xmlns:a16="http://schemas.microsoft.com/office/drawing/2014/main" id="{924DC749-A2E7-BCA6-700B-654EC0A97AE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3" name="Holder 2">
            <a:extLst>
              <a:ext uri="{FF2B5EF4-FFF2-40B4-BE49-F238E27FC236}">
                <a16:creationId xmlns:a16="http://schemas.microsoft.com/office/drawing/2014/main" id="{FAE96914-1C94-CE73-5D04-45672DE33E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98850" y="1006475"/>
            <a:ext cx="13774874" cy="1107996"/>
          </a:xfrm>
        </p:spPr>
        <p:txBody>
          <a:bodyPr lIns="0" tIns="0" rIns="0" bIns="0"/>
          <a:lstStyle>
            <a:lvl1pPr>
              <a:defRPr sz="72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34" name="Holder 3">
            <a:extLst>
              <a:ext uri="{FF2B5EF4-FFF2-40B4-BE49-F238E27FC236}">
                <a16:creationId xmlns:a16="http://schemas.microsoft.com/office/drawing/2014/main" id="{C10AD43D-AD41-72E8-7B50-01BBAC3936C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33032" y="2454275"/>
            <a:ext cx="13774875" cy="615553"/>
          </a:xfrm>
        </p:spPr>
        <p:txBody>
          <a:bodyPr lIns="0" tIns="0" rIns="0" bIns="0"/>
          <a:lstStyle>
            <a:lvl1pPr>
              <a:defRPr sz="40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35" name="Holder 3">
            <a:extLst>
              <a:ext uri="{FF2B5EF4-FFF2-40B4-BE49-F238E27FC236}">
                <a16:creationId xmlns:a16="http://schemas.microsoft.com/office/drawing/2014/main" id="{7013D5F4-9241-5E5E-4043-3B21B2153B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528358" y="3409632"/>
            <a:ext cx="13774875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824218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3B0FE09C-2D68-2543-B404-00DB8FFC80C6}"/>
              </a:ext>
            </a:extLst>
          </p:cNvPr>
          <p:cNvGrpSpPr/>
          <p:nvPr userDrawn="1"/>
        </p:nvGrpSpPr>
        <p:grpSpPr>
          <a:xfrm>
            <a:off x="19067485" y="376958"/>
            <a:ext cx="763270" cy="766445"/>
            <a:chOff x="19067485" y="376958"/>
            <a:chExt cx="763270" cy="766445"/>
          </a:xfrm>
        </p:grpSpPr>
        <p:sp>
          <p:nvSpPr>
            <p:cNvPr id="5" name="object 3">
              <a:extLst>
                <a:ext uri="{FF2B5EF4-FFF2-40B4-BE49-F238E27FC236}">
                  <a16:creationId xmlns:a16="http://schemas.microsoft.com/office/drawing/2014/main" id="{5124BE1B-B3C7-9CA7-B8E0-DB847AAE75D1}"/>
                </a:ext>
              </a:extLst>
            </p:cNvPr>
            <p:cNvSpPr/>
            <p:nvPr/>
          </p:nvSpPr>
          <p:spPr>
            <a:xfrm>
              <a:off x="19067485" y="376958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4"/>
                  </a:lnTo>
                  <a:lnTo>
                    <a:pt x="9751" y="75784"/>
                  </a:lnTo>
                  <a:lnTo>
                    <a:pt x="0" y="124079"/>
                  </a:lnTo>
                  <a:lnTo>
                    <a:pt x="9751" y="172387"/>
                  </a:lnTo>
                  <a:lnTo>
                    <a:pt x="36345" y="211833"/>
                  </a:lnTo>
                  <a:lnTo>
                    <a:pt x="75789" y="238428"/>
                  </a:lnTo>
                  <a:lnTo>
                    <a:pt x="124090" y="248180"/>
                  </a:lnTo>
                  <a:lnTo>
                    <a:pt x="172391" y="238428"/>
                  </a:lnTo>
                  <a:lnTo>
                    <a:pt x="211835" y="211833"/>
                  </a:lnTo>
                  <a:lnTo>
                    <a:pt x="238429" y="172387"/>
                  </a:lnTo>
                  <a:lnTo>
                    <a:pt x="248180" y="124079"/>
                  </a:lnTo>
                  <a:lnTo>
                    <a:pt x="238429" y="75784"/>
                  </a:lnTo>
                  <a:lnTo>
                    <a:pt x="211835" y="36344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4">
              <a:extLst>
                <a:ext uri="{FF2B5EF4-FFF2-40B4-BE49-F238E27FC236}">
                  <a16:creationId xmlns:a16="http://schemas.microsoft.com/office/drawing/2014/main" id="{914E307F-ED94-4E31-9288-3B3F31320FC9}"/>
                </a:ext>
              </a:extLst>
            </p:cNvPr>
            <p:cNvSpPr/>
            <p:nvPr/>
          </p:nvSpPr>
          <p:spPr>
            <a:xfrm>
              <a:off x="19324891" y="376958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4"/>
                  </a:lnTo>
                  <a:lnTo>
                    <a:pt x="9751" y="75784"/>
                  </a:lnTo>
                  <a:lnTo>
                    <a:pt x="0" y="124079"/>
                  </a:lnTo>
                  <a:lnTo>
                    <a:pt x="9751" y="172387"/>
                  </a:lnTo>
                  <a:lnTo>
                    <a:pt x="36345" y="211833"/>
                  </a:lnTo>
                  <a:lnTo>
                    <a:pt x="75789" y="238428"/>
                  </a:lnTo>
                  <a:lnTo>
                    <a:pt x="124090" y="248180"/>
                  </a:lnTo>
                  <a:lnTo>
                    <a:pt x="172391" y="238428"/>
                  </a:lnTo>
                  <a:lnTo>
                    <a:pt x="211835" y="211833"/>
                  </a:lnTo>
                  <a:lnTo>
                    <a:pt x="238429" y="172387"/>
                  </a:lnTo>
                  <a:lnTo>
                    <a:pt x="248180" y="124079"/>
                  </a:lnTo>
                  <a:lnTo>
                    <a:pt x="238429" y="75784"/>
                  </a:lnTo>
                  <a:lnTo>
                    <a:pt x="211835" y="36344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F900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16CFBD99-8293-4C9A-8EDF-15F583A20A25}"/>
                </a:ext>
              </a:extLst>
            </p:cNvPr>
            <p:cNvSpPr/>
            <p:nvPr/>
          </p:nvSpPr>
          <p:spPr>
            <a:xfrm>
              <a:off x="19582297" y="376958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4"/>
                  </a:lnTo>
                  <a:lnTo>
                    <a:pt x="9751" y="75784"/>
                  </a:lnTo>
                  <a:lnTo>
                    <a:pt x="0" y="124079"/>
                  </a:lnTo>
                  <a:lnTo>
                    <a:pt x="9751" y="172387"/>
                  </a:lnTo>
                  <a:lnTo>
                    <a:pt x="36345" y="211833"/>
                  </a:lnTo>
                  <a:lnTo>
                    <a:pt x="75789" y="238428"/>
                  </a:lnTo>
                  <a:lnTo>
                    <a:pt x="124090" y="248180"/>
                  </a:lnTo>
                  <a:lnTo>
                    <a:pt x="172391" y="238428"/>
                  </a:lnTo>
                  <a:lnTo>
                    <a:pt x="211835" y="211833"/>
                  </a:lnTo>
                  <a:lnTo>
                    <a:pt x="238429" y="172387"/>
                  </a:lnTo>
                  <a:lnTo>
                    <a:pt x="248180" y="124079"/>
                  </a:lnTo>
                  <a:lnTo>
                    <a:pt x="238429" y="75784"/>
                  </a:lnTo>
                  <a:lnTo>
                    <a:pt x="211835" y="36344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6">
              <a:extLst>
                <a:ext uri="{FF2B5EF4-FFF2-40B4-BE49-F238E27FC236}">
                  <a16:creationId xmlns:a16="http://schemas.microsoft.com/office/drawing/2014/main" id="{D7A8C899-E826-171E-2334-9F8CC83FFD8D}"/>
                </a:ext>
              </a:extLst>
            </p:cNvPr>
            <p:cNvSpPr/>
            <p:nvPr/>
          </p:nvSpPr>
          <p:spPr>
            <a:xfrm>
              <a:off x="19067485" y="635890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7"/>
                  </a:lnTo>
                  <a:lnTo>
                    <a:pt x="9751" y="75793"/>
                  </a:lnTo>
                  <a:lnTo>
                    <a:pt x="0" y="124100"/>
                  </a:lnTo>
                  <a:lnTo>
                    <a:pt x="9751" y="172401"/>
                  </a:lnTo>
                  <a:lnTo>
                    <a:pt x="36345" y="211845"/>
                  </a:lnTo>
                  <a:lnTo>
                    <a:pt x="75789" y="238439"/>
                  </a:lnTo>
                  <a:lnTo>
                    <a:pt x="124090" y="248191"/>
                  </a:lnTo>
                  <a:lnTo>
                    <a:pt x="172391" y="238439"/>
                  </a:lnTo>
                  <a:lnTo>
                    <a:pt x="211835" y="211845"/>
                  </a:lnTo>
                  <a:lnTo>
                    <a:pt x="238429" y="172401"/>
                  </a:lnTo>
                  <a:lnTo>
                    <a:pt x="248180" y="124100"/>
                  </a:lnTo>
                  <a:lnTo>
                    <a:pt x="238429" y="75793"/>
                  </a:lnTo>
                  <a:lnTo>
                    <a:pt x="211835" y="36347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FFC10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7">
              <a:extLst>
                <a:ext uri="{FF2B5EF4-FFF2-40B4-BE49-F238E27FC236}">
                  <a16:creationId xmlns:a16="http://schemas.microsoft.com/office/drawing/2014/main" id="{B3D7CB2D-876F-A7B5-FA07-DA57D381F07D}"/>
                </a:ext>
              </a:extLst>
            </p:cNvPr>
            <p:cNvSpPr/>
            <p:nvPr/>
          </p:nvSpPr>
          <p:spPr>
            <a:xfrm>
              <a:off x="19323948" y="633909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210831" y="0"/>
                  </a:moveTo>
                  <a:lnTo>
                    <a:pt x="37360" y="0"/>
                  </a:lnTo>
                  <a:lnTo>
                    <a:pt x="22820" y="2935"/>
                  </a:lnTo>
                  <a:lnTo>
                    <a:pt x="10944" y="10940"/>
                  </a:lnTo>
                  <a:lnTo>
                    <a:pt x="2936" y="22815"/>
                  </a:lnTo>
                  <a:lnTo>
                    <a:pt x="0" y="37360"/>
                  </a:lnTo>
                  <a:lnTo>
                    <a:pt x="0" y="210820"/>
                  </a:lnTo>
                  <a:lnTo>
                    <a:pt x="2936" y="225365"/>
                  </a:lnTo>
                  <a:lnTo>
                    <a:pt x="10944" y="237240"/>
                  </a:lnTo>
                  <a:lnTo>
                    <a:pt x="22820" y="245245"/>
                  </a:lnTo>
                  <a:lnTo>
                    <a:pt x="37360" y="248180"/>
                  </a:lnTo>
                  <a:lnTo>
                    <a:pt x="210831" y="248180"/>
                  </a:lnTo>
                  <a:lnTo>
                    <a:pt x="225371" y="245245"/>
                  </a:lnTo>
                  <a:lnTo>
                    <a:pt x="237246" y="237240"/>
                  </a:lnTo>
                  <a:lnTo>
                    <a:pt x="245254" y="225365"/>
                  </a:lnTo>
                  <a:lnTo>
                    <a:pt x="248191" y="210820"/>
                  </a:lnTo>
                  <a:lnTo>
                    <a:pt x="248191" y="37360"/>
                  </a:lnTo>
                  <a:lnTo>
                    <a:pt x="245254" y="22815"/>
                  </a:lnTo>
                  <a:lnTo>
                    <a:pt x="237246" y="10940"/>
                  </a:lnTo>
                  <a:lnTo>
                    <a:pt x="225371" y="2935"/>
                  </a:lnTo>
                  <a:lnTo>
                    <a:pt x="210831" y="0"/>
                  </a:lnTo>
                  <a:close/>
                </a:path>
              </a:pathLst>
            </a:custGeom>
            <a:solidFill>
              <a:srgbClr val="007F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8">
              <a:extLst>
                <a:ext uri="{FF2B5EF4-FFF2-40B4-BE49-F238E27FC236}">
                  <a16:creationId xmlns:a16="http://schemas.microsoft.com/office/drawing/2014/main" id="{51FFC8EB-E77A-E769-91A0-6CA8AFFAB125}"/>
                </a:ext>
              </a:extLst>
            </p:cNvPr>
            <p:cNvSpPr/>
            <p:nvPr/>
          </p:nvSpPr>
          <p:spPr>
            <a:xfrm>
              <a:off x="19582297" y="635890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7"/>
                  </a:lnTo>
                  <a:lnTo>
                    <a:pt x="9751" y="75793"/>
                  </a:lnTo>
                  <a:lnTo>
                    <a:pt x="0" y="124100"/>
                  </a:lnTo>
                  <a:lnTo>
                    <a:pt x="9751" y="172401"/>
                  </a:lnTo>
                  <a:lnTo>
                    <a:pt x="36345" y="211845"/>
                  </a:lnTo>
                  <a:lnTo>
                    <a:pt x="75789" y="238439"/>
                  </a:lnTo>
                  <a:lnTo>
                    <a:pt x="124090" y="248191"/>
                  </a:lnTo>
                  <a:lnTo>
                    <a:pt x="172391" y="238439"/>
                  </a:lnTo>
                  <a:lnTo>
                    <a:pt x="211835" y="211845"/>
                  </a:lnTo>
                  <a:lnTo>
                    <a:pt x="238429" y="172401"/>
                  </a:lnTo>
                  <a:lnTo>
                    <a:pt x="248180" y="124100"/>
                  </a:lnTo>
                  <a:lnTo>
                    <a:pt x="238429" y="75793"/>
                  </a:lnTo>
                  <a:lnTo>
                    <a:pt x="211835" y="36347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FFC10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9">
              <a:extLst>
                <a:ext uri="{FF2B5EF4-FFF2-40B4-BE49-F238E27FC236}">
                  <a16:creationId xmlns:a16="http://schemas.microsoft.com/office/drawing/2014/main" id="{EF638F46-7931-E716-9D25-0C96CE232651}"/>
                </a:ext>
              </a:extLst>
            </p:cNvPr>
            <p:cNvSpPr/>
            <p:nvPr/>
          </p:nvSpPr>
          <p:spPr>
            <a:xfrm>
              <a:off x="19067485" y="894840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5"/>
                  </a:lnTo>
                  <a:lnTo>
                    <a:pt x="9751" y="75789"/>
                  </a:lnTo>
                  <a:lnTo>
                    <a:pt x="0" y="124090"/>
                  </a:lnTo>
                  <a:lnTo>
                    <a:pt x="9751" y="172391"/>
                  </a:lnTo>
                  <a:lnTo>
                    <a:pt x="36345" y="211835"/>
                  </a:lnTo>
                  <a:lnTo>
                    <a:pt x="75789" y="238429"/>
                  </a:lnTo>
                  <a:lnTo>
                    <a:pt x="124090" y="248180"/>
                  </a:lnTo>
                  <a:lnTo>
                    <a:pt x="172391" y="238429"/>
                  </a:lnTo>
                  <a:lnTo>
                    <a:pt x="211835" y="211835"/>
                  </a:lnTo>
                  <a:lnTo>
                    <a:pt x="238429" y="172391"/>
                  </a:lnTo>
                  <a:lnTo>
                    <a:pt x="248180" y="124090"/>
                  </a:lnTo>
                  <a:lnTo>
                    <a:pt x="238429" y="75789"/>
                  </a:lnTo>
                  <a:lnTo>
                    <a:pt x="211835" y="36345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0">
              <a:extLst>
                <a:ext uri="{FF2B5EF4-FFF2-40B4-BE49-F238E27FC236}">
                  <a16:creationId xmlns:a16="http://schemas.microsoft.com/office/drawing/2014/main" id="{D614A1EB-4AB6-A3EF-0A93-8BF0F8027120}"/>
                </a:ext>
              </a:extLst>
            </p:cNvPr>
            <p:cNvSpPr/>
            <p:nvPr/>
          </p:nvSpPr>
          <p:spPr>
            <a:xfrm>
              <a:off x="19324891" y="894840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5"/>
                  </a:lnTo>
                  <a:lnTo>
                    <a:pt x="9751" y="75789"/>
                  </a:lnTo>
                  <a:lnTo>
                    <a:pt x="0" y="124090"/>
                  </a:lnTo>
                  <a:lnTo>
                    <a:pt x="9751" y="172391"/>
                  </a:lnTo>
                  <a:lnTo>
                    <a:pt x="36345" y="211835"/>
                  </a:lnTo>
                  <a:lnTo>
                    <a:pt x="75789" y="238429"/>
                  </a:lnTo>
                  <a:lnTo>
                    <a:pt x="124090" y="248180"/>
                  </a:lnTo>
                  <a:lnTo>
                    <a:pt x="172391" y="238429"/>
                  </a:lnTo>
                  <a:lnTo>
                    <a:pt x="211835" y="211835"/>
                  </a:lnTo>
                  <a:lnTo>
                    <a:pt x="238429" y="172391"/>
                  </a:lnTo>
                  <a:lnTo>
                    <a:pt x="248180" y="124090"/>
                  </a:lnTo>
                  <a:lnTo>
                    <a:pt x="238429" y="75789"/>
                  </a:lnTo>
                  <a:lnTo>
                    <a:pt x="211835" y="36345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38C4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11">
              <a:extLst>
                <a:ext uri="{FF2B5EF4-FFF2-40B4-BE49-F238E27FC236}">
                  <a16:creationId xmlns:a16="http://schemas.microsoft.com/office/drawing/2014/main" id="{2ED901FF-642A-F011-E180-A405B770D5D2}"/>
                </a:ext>
              </a:extLst>
            </p:cNvPr>
            <p:cNvSpPr/>
            <p:nvPr/>
          </p:nvSpPr>
          <p:spPr>
            <a:xfrm>
              <a:off x="19582297" y="894840"/>
              <a:ext cx="248285" cy="248285"/>
            </a:xfrm>
            <a:custGeom>
              <a:avLst/>
              <a:gdLst/>
              <a:ahLst/>
              <a:cxnLst/>
              <a:rect l="l" t="t" r="r" b="b"/>
              <a:pathLst>
                <a:path w="248284" h="248284">
                  <a:moveTo>
                    <a:pt x="124090" y="0"/>
                  </a:moveTo>
                  <a:lnTo>
                    <a:pt x="75789" y="9751"/>
                  </a:lnTo>
                  <a:lnTo>
                    <a:pt x="36345" y="36345"/>
                  </a:lnTo>
                  <a:lnTo>
                    <a:pt x="9751" y="75789"/>
                  </a:lnTo>
                  <a:lnTo>
                    <a:pt x="0" y="124090"/>
                  </a:lnTo>
                  <a:lnTo>
                    <a:pt x="9751" y="172391"/>
                  </a:lnTo>
                  <a:lnTo>
                    <a:pt x="36345" y="211835"/>
                  </a:lnTo>
                  <a:lnTo>
                    <a:pt x="75789" y="238429"/>
                  </a:lnTo>
                  <a:lnTo>
                    <a:pt x="124090" y="248180"/>
                  </a:lnTo>
                  <a:lnTo>
                    <a:pt x="172391" y="238429"/>
                  </a:lnTo>
                  <a:lnTo>
                    <a:pt x="211835" y="211835"/>
                  </a:lnTo>
                  <a:lnTo>
                    <a:pt x="238429" y="172391"/>
                  </a:lnTo>
                  <a:lnTo>
                    <a:pt x="248180" y="124090"/>
                  </a:lnTo>
                  <a:lnTo>
                    <a:pt x="238429" y="75789"/>
                  </a:lnTo>
                  <a:lnTo>
                    <a:pt x="211835" y="36345"/>
                  </a:lnTo>
                  <a:lnTo>
                    <a:pt x="172391" y="9751"/>
                  </a:lnTo>
                  <a:lnTo>
                    <a:pt x="124090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Holder 4">
            <a:extLst>
              <a:ext uri="{FF2B5EF4-FFF2-40B4-BE49-F238E27FC236}">
                <a16:creationId xmlns:a16="http://schemas.microsoft.com/office/drawing/2014/main" id="{A8E65C0A-FC18-C9BC-532B-7B0BCCF2E1C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3" name="Holder 2">
            <a:extLst>
              <a:ext uri="{FF2B5EF4-FFF2-40B4-BE49-F238E27FC236}">
                <a16:creationId xmlns:a16="http://schemas.microsoft.com/office/drawing/2014/main" id="{67A29762-E52D-A31E-EB3A-53A0A80413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98850" y="1006475"/>
            <a:ext cx="13774874" cy="1107996"/>
          </a:xfrm>
        </p:spPr>
        <p:txBody>
          <a:bodyPr lIns="0" tIns="0" rIns="0" bIns="0"/>
          <a:lstStyle>
            <a:lvl1pPr>
              <a:defRPr sz="72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34" name="Holder 3">
            <a:extLst>
              <a:ext uri="{FF2B5EF4-FFF2-40B4-BE49-F238E27FC236}">
                <a16:creationId xmlns:a16="http://schemas.microsoft.com/office/drawing/2014/main" id="{B68A3F4D-6A51-8F3D-1B32-6E5A480F2F2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33032" y="2454275"/>
            <a:ext cx="13774875" cy="615553"/>
          </a:xfrm>
        </p:spPr>
        <p:txBody>
          <a:bodyPr lIns="0" tIns="0" rIns="0" bIns="0"/>
          <a:lstStyle>
            <a:lvl1pPr>
              <a:defRPr sz="40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35" name="Holder 3">
            <a:extLst>
              <a:ext uri="{FF2B5EF4-FFF2-40B4-BE49-F238E27FC236}">
                <a16:creationId xmlns:a16="http://schemas.microsoft.com/office/drawing/2014/main" id="{69D4DAEF-4664-D4E5-328F-07D93BBF2E1E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528358" y="3409632"/>
            <a:ext cx="13774875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07256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contenu 14">
            <a:extLst>
              <a:ext uri="{FF2B5EF4-FFF2-40B4-BE49-F238E27FC236}">
                <a16:creationId xmlns:a16="http://schemas.microsoft.com/office/drawing/2014/main" id="{A588964C-0B80-8E2C-94CD-40238E1A7DF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9672" y="57743"/>
            <a:ext cx="9366250" cy="1057280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31C3A826-88DE-6C4B-8431-68A43B3F4EA7}"/>
              </a:ext>
            </a:extLst>
          </p:cNvPr>
          <p:cNvSpPr/>
          <p:nvPr userDrawn="1"/>
        </p:nvSpPr>
        <p:spPr>
          <a:xfrm>
            <a:off x="19318695" y="0"/>
            <a:ext cx="785495" cy="3141345"/>
          </a:xfrm>
          <a:custGeom>
            <a:avLst/>
            <a:gdLst/>
            <a:ahLst/>
            <a:cxnLst/>
            <a:rect l="l" t="t" r="r" b="b"/>
            <a:pathLst>
              <a:path w="785494" h="3141345">
                <a:moveTo>
                  <a:pt x="785404" y="0"/>
                </a:moveTo>
                <a:lnTo>
                  <a:pt x="0" y="0"/>
                </a:lnTo>
                <a:lnTo>
                  <a:pt x="0" y="2393927"/>
                </a:lnTo>
                <a:lnTo>
                  <a:pt x="1470" y="2441191"/>
                </a:lnTo>
                <a:lnTo>
                  <a:pt x="5822" y="2487675"/>
                </a:lnTo>
                <a:lnTo>
                  <a:pt x="12969" y="2533289"/>
                </a:lnTo>
                <a:lnTo>
                  <a:pt x="22823" y="2577947"/>
                </a:lnTo>
                <a:lnTo>
                  <a:pt x="35296" y="2621561"/>
                </a:lnTo>
                <a:lnTo>
                  <a:pt x="50301" y="2664043"/>
                </a:lnTo>
                <a:lnTo>
                  <a:pt x="67750" y="2705306"/>
                </a:lnTo>
                <a:lnTo>
                  <a:pt x="87557" y="2745262"/>
                </a:lnTo>
                <a:lnTo>
                  <a:pt x="109632" y="2783825"/>
                </a:lnTo>
                <a:lnTo>
                  <a:pt x="133890" y="2820905"/>
                </a:lnTo>
                <a:lnTo>
                  <a:pt x="160241" y="2856417"/>
                </a:lnTo>
                <a:lnTo>
                  <a:pt x="188599" y="2890271"/>
                </a:lnTo>
                <a:lnTo>
                  <a:pt x="218876" y="2922382"/>
                </a:lnTo>
                <a:lnTo>
                  <a:pt x="250985" y="2952660"/>
                </a:lnTo>
                <a:lnTo>
                  <a:pt x="284838" y="2981020"/>
                </a:lnTo>
                <a:lnTo>
                  <a:pt x="320347" y="3007372"/>
                </a:lnTo>
                <a:lnTo>
                  <a:pt x="357425" y="3031630"/>
                </a:lnTo>
                <a:lnTo>
                  <a:pt x="395985" y="3053706"/>
                </a:lnTo>
                <a:lnTo>
                  <a:pt x="435938" y="3073513"/>
                </a:lnTo>
                <a:lnTo>
                  <a:pt x="477198" y="3090963"/>
                </a:lnTo>
                <a:lnTo>
                  <a:pt x="519676" y="3105968"/>
                </a:lnTo>
                <a:lnTo>
                  <a:pt x="563286" y="3118442"/>
                </a:lnTo>
                <a:lnTo>
                  <a:pt x="607939" y="3128296"/>
                </a:lnTo>
                <a:lnTo>
                  <a:pt x="653549" y="3135443"/>
                </a:lnTo>
                <a:lnTo>
                  <a:pt x="700027" y="3139795"/>
                </a:lnTo>
                <a:lnTo>
                  <a:pt x="747286" y="3141265"/>
                </a:lnTo>
                <a:lnTo>
                  <a:pt x="785404" y="3141265"/>
                </a:lnTo>
                <a:lnTo>
                  <a:pt x="785404" y="0"/>
                </a:lnTo>
                <a:close/>
              </a:path>
            </a:pathLst>
          </a:custGeom>
          <a:solidFill>
            <a:srgbClr val="00C1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FE3B53C3-5789-51F4-D4FA-477D785C8961}"/>
              </a:ext>
            </a:extLst>
          </p:cNvPr>
          <p:cNvSpPr/>
          <p:nvPr userDrawn="1"/>
        </p:nvSpPr>
        <p:spPr>
          <a:xfrm>
            <a:off x="14324165" y="0"/>
            <a:ext cx="4836795" cy="1130935"/>
          </a:xfrm>
          <a:custGeom>
            <a:avLst/>
            <a:gdLst/>
            <a:ahLst/>
            <a:cxnLst/>
            <a:rect l="l" t="t" r="r" b="b"/>
            <a:pathLst>
              <a:path w="4836794" h="1130935">
                <a:moveTo>
                  <a:pt x="4836439" y="0"/>
                </a:moveTo>
                <a:lnTo>
                  <a:pt x="0" y="0"/>
                </a:lnTo>
                <a:lnTo>
                  <a:pt x="0" y="675089"/>
                </a:lnTo>
                <a:lnTo>
                  <a:pt x="2372" y="721690"/>
                </a:lnTo>
                <a:lnTo>
                  <a:pt x="9337" y="766944"/>
                </a:lnTo>
                <a:lnTo>
                  <a:pt x="20663" y="810623"/>
                </a:lnTo>
                <a:lnTo>
                  <a:pt x="36118" y="852497"/>
                </a:lnTo>
                <a:lnTo>
                  <a:pt x="55472" y="892337"/>
                </a:lnTo>
                <a:lnTo>
                  <a:pt x="78493" y="929915"/>
                </a:lnTo>
                <a:lnTo>
                  <a:pt x="104952" y="965002"/>
                </a:lnTo>
                <a:lnTo>
                  <a:pt x="134616" y="997367"/>
                </a:lnTo>
                <a:lnTo>
                  <a:pt x="167254" y="1026783"/>
                </a:lnTo>
                <a:lnTo>
                  <a:pt x="202637" y="1053019"/>
                </a:lnTo>
                <a:lnTo>
                  <a:pt x="240532" y="1075848"/>
                </a:lnTo>
                <a:lnTo>
                  <a:pt x="280708" y="1095040"/>
                </a:lnTo>
                <a:lnTo>
                  <a:pt x="322935" y="1110365"/>
                </a:lnTo>
                <a:lnTo>
                  <a:pt x="366981" y="1121596"/>
                </a:lnTo>
                <a:lnTo>
                  <a:pt x="412616" y="1128502"/>
                </a:lnTo>
                <a:lnTo>
                  <a:pt x="459609" y="1130855"/>
                </a:lnTo>
                <a:lnTo>
                  <a:pt x="4376830" y="1130855"/>
                </a:lnTo>
                <a:lnTo>
                  <a:pt x="4423822" y="1128502"/>
                </a:lnTo>
                <a:lnTo>
                  <a:pt x="4469457" y="1121596"/>
                </a:lnTo>
                <a:lnTo>
                  <a:pt x="4513503" y="1110365"/>
                </a:lnTo>
                <a:lnTo>
                  <a:pt x="4555730" y="1095040"/>
                </a:lnTo>
                <a:lnTo>
                  <a:pt x="4595907" y="1075848"/>
                </a:lnTo>
                <a:lnTo>
                  <a:pt x="4633801" y="1053019"/>
                </a:lnTo>
                <a:lnTo>
                  <a:pt x="4669184" y="1026783"/>
                </a:lnTo>
                <a:lnTo>
                  <a:pt x="4701822" y="997367"/>
                </a:lnTo>
                <a:lnTo>
                  <a:pt x="4731486" y="965002"/>
                </a:lnTo>
                <a:lnTo>
                  <a:pt x="4757945" y="929915"/>
                </a:lnTo>
                <a:lnTo>
                  <a:pt x="4780966" y="892337"/>
                </a:lnTo>
                <a:lnTo>
                  <a:pt x="4800320" y="852497"/>
                </a:lnTo>
                <a:lnTo>
                  <a:pt x="4815776" y="810623"/>
                </a:lnTo>
                <a:lnTo>
                  <a:pt x="4827101" y="766944"/>
                </a:lnTo>
                <a:lnTo>
                  <a:pt x="4834066" y="721690"/>
                </a:lnTo>
                <a:lnTo>
                  <a:pt x="4836439" y="675089"/>
                </a:lnTo>
                <a:lnTo>
                  <a:pt x="4836439" y="0"/>
                </a:lnTo>
                <a:close/>
              </a:path>
            </a:pathLst>
          </a:custGeom>
          <a:solidFill>
            <a:srgbClr val="FFC1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Forme libre 16">
            <a:extLst>
              <a:ext uri="{FF2B5EF4-FFF2-40B4-BE49-F238E27FC236}">
                <a16:creationId xmlns:a16="http://schemas.microsoft.com/office/drawing/2014/main" id="{D795844F-AEBF-9F5A-A60E-E7298EE2BC91}"/>
              </a:ext>
            </a:extLst>
          </p:cNvPr>
          <p:cNvSpPr/>
          <p:nvPr userDrawn="1"/>
        </p:nvSpPr>
        <p:spPr>
          <a:xfrm>
            <a:off x="0" y="69577"/>
            <a:ext cx="9718110" cy="11170196"/>
          </a:xfrm>
          <a:custGeom>
            <a:avLst/>
            <a:gdLst>
              <a:gd name="connsiteX0" fmla="*/ 2248340 w 10601800"/>
              <a:gd name="connsiteY0" fmla="*/ 0 h 11563404"/>
              <a:gd name="connsiteX1" fmla="*/ 10601800 w 10601800"/>
              <a:gd name="connsiteY1" fmla="*/ 0 h 11563404"/>
              <a:gd name="connsiteX2" fmla="*/ 10601800 w 10601800"/>
              <a:gd name="connsiteY2" fmla="*/ 11563404 h 11563404"/>
              <a:gd name="connsiteX3" fmla="*/ 0 w 10601800"/>
              <a:gd name="connsiteY3" fmla="*/ 11563404 h 11563404"/>
              <a:gd name="connsiteX4" fmla="*/ 0 w 10601800"/>
              <a:gd name="connsiteY4" fmla="*/ 10691857 h 11563404"/>
              <a:gd name="connsiteX5" fmla="*/ 52891 w 10601800"/>
              <a:gd name="connsiteY5" fmla="*/ 10692530 h 11563404"/>
              <a:gd name="connsiteX6" fmla="*/ 463542 w 10601800"/>
              <a:gd name="connsiteY6" fmla="*/ 10688589 h 11563404"/>
              <a:gd name="connsiteX7" fmla="*/ 8093199 w 10601800"/>
              <a:gd name="connsiteY7" fmla="*/ 10626516 h 11563404"/>
              <a:gd name="connsiteX8" fmla="*/ 9747981 w 10601800"/>
              <a:gd name="connsiteY8" fmla="*/ 9025888 h 11563404"/>
              <a:gd name="connsiteX9" fmla="*/ 9677098 w 10601800"/>
              <a:gd name="connsiteY9" fmla="*/ 16070 h 1156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01800" h="11563404">
                <a:moveTo>
                  <a:pt x="2248340" y="0"/>
                </a:moveTo>
                <a:lnTo>
                  <a:pt x="10601800" y="0"/>
                </a:lnTo>
                <a:lnTo>
                  <a:pt x="10601800" y="11563404"/>
                </a:lnTo>
                <a:lnTo>
                  <a:pt x="0" y="11563404"/>
                </a:lnTo>
                <a:lnTo>
                  <a:pt x="0" y="10691857"/>
                </a:lnTo>
                <a:lnTo>
                  <a:pt x="52891" y="10692530"/>
                </a:lnTo>
                <a:cubicBezTo>
                  <a:pt x="157930" y="10692310"/>
                  <a:pt x="292184" y="10688589"/>
                  <a:pt x="463542" y="10688589"/>
                </a:cubicBezTo>
                <a:lnTo>
                  <a:pt x="8093199" y="10626516"/>
                </a:lnTo>
                <a:cubicBezTo>
                  <a:pt x="9007110" y="10626516"/>
                  <a:pt x="9747981" y="9909890"/>
                  <a:pt x="9747981" y="9025888"/>
                </a:cubicBezTo>
                <a:cubicBezTo>
                  <a:pt x="9747800" y="6278418"/>
                  <a:pt x="9677279" y="2763539"/>
                  <a:pt x="9677098" y="160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19" name="Holder 2">
            <a:extLst>
              <a:ext uri="{FF2B5EF4-FFF2-40B4-BE49-F238E27FC236}">
                <a16:creationId xmlns:a16="http://schemas.microsoft.com/office/drawing/2014/main" id="{331711D7-4384-734A-3E48-543BAEE917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41864" y="2769784"/>
            <a:ext cx="9641012" cy="846386"/>
          </a:xfrm>
        </p:spPr>
        <p:txBody>
          <a:bodyPr lIns="0" tIns="0" rIns="0" bIns="0"/>
          <a:lstStyle>
            <a:lvl1pPr>
              <a:defRPr sz="55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20" name="Holder 3">
            <a:extLst>
              <a:ext uri="{FF2B5EF4-FFF2-40B4-BE49-F238E27FC236}">
                <a16:creationId xmlns:a16="http://schemas.microsoft.com/office/drawing/2014/main" id="{A59419A8-B98E-0563-2D8B-E7B6F86C813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366510" y="3856666"/>
            <a:ext cx="9616365" cy="492443"/>
          </a:xfrm>
        </p:spPr>
        <p:txBody>
          <a:bodyPr lIns="0" tIns="0" rIns="0" bIns="0"/>
          <a:lstStyle>
            <a:lvl1pPr>
              <a:defRPr sz="32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21" name="Holder 3">
            <a:extLst>
              <a:ext uri="{FF2B5EF4-FFF2-40B4-BE49-F238E27FC236}">
                <a16:creationId xmlns:a16="http://schemas.microsoft.com/office/drawing/2014/main" id="{6FCE1221-398A-2B48-77C2-246BC232D21A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0385991" y="4799549"/>
            <a:ext cx="6035710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  <p:sp>
        <p:nvSpPr>
          <p:cNvPr id="22" name="Holder 4">
            <a:extLst>
              <a:ext uri="{FF2B5EF4-FFF2-40B4-BE49-F238E27FC236}">
                <a16:creationId xmlns:a16="http://schemas.microsoft.com/office/drawing/2014/main" id="{9BFBCA35-F41D-FB37-B921-84AB32C3E9A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6">
            <a:extLst>
              <a:ext uri="{FF2B5EF4-FFF2-40B4-BE49-F238E27FC236}">
                <a16:creationId xmlns:a16="http://schemas.microsoft.com/office/drawing/2014/main" id="{88237FCE-3188-3E3C-B034-16D66B420A95}"/>
              </a:ext>
            </a:extLst>
          </p:cNvPr>
          <p:cNvSpPr/>
          <p:nvPr userDrawn="1"/>
        </p:nvSpPr>
        <p:spPr>
          <a:xfrm>
            <a:off x="19318695" y="0"/>
            <a:ext cx="785495" cy="3141345"/>
          </a:xfrm>
          <a:custGeom>
            <a:avLst/>
            <a:gdLst/>
            <a:ahLst/>
            <a:cxnLst/>
            <a:rect l="l" t="t" r="r" b="b"/>
            <a:pathLst>
              <a:path w="785494" h="3141345">
                <a:moveTo>
                  <a:pt x="785404" y="0"/>
                </a:moveTo>
                <a:lnTo>
                  <a:pt x="0" y="0"/>
                </a:lnTo>
                <a:lnTo>
                  <a:pt x="0" y="2393927"/>
                </a:lnTo>
                <a:lnTo>
                  <a:pt x="1470" y="2441191"/>
                </a:lnTo>
                <a:lnTo>
                  <a:pt x="5822" y="2487675"/>
                </a:lnTo>
                <a:lnTo>
                  <a:pt x="12969" y="2533289"/>
                </a:lnTo>
                <a:lnTo>
                  <a:pt x="22823" y="2577947"/>
                </a:lnTo>
                <a:lnTo>
                  <a:pt x="35296" y="2621561"/>
                </a:lnTo>
                <a:lnTo>
                  <a:pt x="50301" y="2664043"/>
                </a:lnTo>
                <a:lnTo>
                  <a:pt x="67750" y="2705306"/>
                </a:lnTo>
                <a:lnTo>
                  <a:pt x="87557" y="2745262"/>
                </a:lnTo>
                <a:lnTo>
                  <a:pt x="109632" y="2783825"/>
                </a:lnTo>
                <a:lnTo>
                  <a:pt x="133890" y="2820905"/>
                </a:lnTo>
                <a:lnTo>
                  <a:pt x="160241" y="2856417"/>
                </a:lnTo>
                <a:lnTo>
                  <a:pt x="188599" y="2890271"/>
                </a:lnTo>
                <a:lnTo>
                  <a:pt x="218876" y="2922382"/>
                </a:lnTo>
                <a:lnTo>
                  <a:pt x="250985" y="2952660"/>
                </a:lnTo>
                <a:lnTo>
                  <a:pt x="284838" y="2981020"/>
                </a:lnTo>
                <a:lnTo>
                  <a:pt x="320347" y="3007372"/>
                </a:lnTo>
                <a:lnTo>
                  <a:pt x="357425" y="3031630"/>
                </a:lnTo>
                <a:lnTo>
                  <a:pt x="395985" y="3053706"/>
                </a:lnTo>
                <a:lnTo>
                  <a:pt x="435938" y="3073513"/>
                </a:lnTo>
                <a:lnTo>
                  <a:pt x="477198" y="3090963"/>
                </a:lnTo>
                <a:lnTo>
                  <a:pt x="519676" y="3105968"/>
                </a:lnTo>
                <a:lnTo>
                  <a:pt x="563286" y="3118442"/>
                </a:lnTo>
                <a:lnTo>
                  <a:pt x="607939" y="3128296"/>
                </a:lnTo>
                <a:lnTo>
                  <a:pt x="653549" y="3135443"/>
                </a:lnTo>
                <a:lnTo>
                  <a:pt x="700027" y="3139795"/>
                </a:lnTo>
                <a:lnTo>
                  <a:pt x="747286" y="3141265"/>
                </a:lnTo>
                <a:lnTo>
                  <a:pt x="785404" y="3141265"/>
                </a:lnTo>
                <a:lnTo>
                  <a:pt x="785404" y="0"/>
                </a:lnTo>
                <a:close/>
              </a:path>
            </a:pathLst>
          </a:custGeom>
          <a:solidFill>
            <a:srgbClr val="38C4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BF1B48E8-3927-0A4E-26FB-41942E407DAA}"/>
              </a:ext>
            </a:extLst>
          </p:cNvPr>
          <p:cNvSpPr/>
          <p:nvPr userDrawn="1"/>
        </p:nvSpPr>
        <p:spPr>
          <a:xfrm>
            <a:off x="14324165" y="0"/>
            <a:ext cx="4836795" cy="1130935"/>
          </a:xfrm>
          <a:custGeom>
            <a:avLst/>
            <a:gdLst/>
            <a:ahLst/>
            <a:cxnLst/>
            <a:rect l="l" t="t" r="r" b="b"/>
            <a:pathLst>
              <a:path w="4836794" h="1130935">
                <a:moveTo>
                  <a:pt x="4836439" y="0"/>
                </a:moveTo>
                <a:lnTo>
                  <a:pt x="0" y="0"/>
                </a:lnTo>
                <a:lnTo>
                  <a:pt x="0" y="675089"/>
                </a:lnTo>
                <a:lnTo>
                  <a:pt x="2372" y="721690"/>
                </a:lnTo>
                <a:lnTo>
                  <a:pt x="9337" y="766944"/>
                </a:lnTo>
                <a:lnTo>
                  <a:pt x="20663" y="810623"/>
                </a:lnTo>
                <a:lnTo>
                  <a:pt x="36118" y="852497"/>
                </a:lnTo>
                <a:lnTo>
                  <a:pt x="55472" y="892337"/>
                </a:lnTo>
                <a:lnTo>
                  <a:pt x="78493" y="929915"/>
                </a:lnTo>
                <a:lnTo>
                  <a:pt x="104952" y="965002"/>
                </a:lnTo>
                <a:lnTo>
                  <a:pt x="134616" y="997367"/>
                </a:lnTo>
                <a:lnTo>
                  <a:pt x="167254" y="1026783"/>
                </a:lnTo>
                <a:lnTo>
                  <a:pt x="202637" y="1053019"/>
                </a:lnTo>
                <a:lnTo>
                  <a:pt x="240532" y="1075848"/>
                </a:lnTo>
                <a:lnTo>
                  <a:pt x="280708" y="1095040"/>
                </a:lnTo>
                <a:lnTo>
                  <a:pt x="322935" y="1110365"/>
                </a:lnTo>
                <a:lnTo>
                  <a:pt x="366981" y="1121596"/>
                </a:lnTo>
                <a:lnTo>
                  <a:pt x="412616" y="1128502"/>
                </a:lnTo>
                <a:lnTo>
                  <a:pt x="459609" y="1130855"/>
                </a:lnTo>
                <a:lnTo>
                  <a:pt x="4376830" y="1130855"/>
                </a:lnTo>
                <a:lnTo>
                  <a:pt x="4423822" y="1128502"/>
                </a:lnTo>
                <a:lnTo>
                  <a:pt x="4469457" y="1121596"/>
                </a:lnTo>
                <a:lnTo>
                  <a:pt x="4513503" y="1110365"/>
                </a:lnTo>
                <a:lnTo>
                  <a:pt x="4555730" y="1095040"/>
                </a:lnTo>
                <a:lnTo>
                  <a:pt x="4595907" y="1075848"/>
                </a:lnTo>
                <a:lnTo>
                  <a:pt x="4633801" y="1053019"/>
                </a:lnTo>
                <a:lnTo>
                  <a:pt x="4669184" y="1026783"/>
                </a:lnTo>
                <a:lnTo>
                  <a:pt x="4701822" y="997367"/>
                </a:lnTo>
                <a:lnTo>
                  <a:pt x="4731486" y="965002"/>
                </a:lnTo>
                <a:lnTo>
                  <a:pt x="4757945" y="929915"/>
                </a:lnTo>
                <a:lnTo>
                  <a:pt x="4780966" y="892337"/>
                </a:lnTo>
                <a:lnTo>
                  <a:pt x="4800320" y="852497"/>
                </a:lnTo>
                <a:lnTo>
                  <a:pt x="4815776" y="810623"/>
                </a:lnTo>
                <a:lnTo>
                  <a:pt x="4827101" y="766944"/>
                </a:lnTo>
                <a:lnTo>
                  <a:pt x="4834066" y="721690"/>
                </a:lnTo>
                <a:lnTo>
                  <a:pt x="4836439" y="675089"/>
                </a:lnTo>
                <a:lnTo>
                  <a:pt x="4836439" y="0"/>
                </a:lnTo>
                <a:close/>
              </a:path>
            </a:pathLst>
          </a:custGeom>
          <a:solidFill>
            <a:srgbClr val="007F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Espace réservé du contenu 14">
            <a:extLst>
              <a:ext uri="{FF2B5EF4-FFF2-40B4-BE49-F238E27FC236}">
                <a16:creationId xmlns:a16="http://schemas.microsoft.com/office/drawing/2014/main" id="{54671E2A-05E3-2DEB-CF39-295BC07D3C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65" y="22333"/>
            <a:ext cx="9366250" cy="1057280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Holder 2">
            <a:extLst>
              <a:ext uri="{FF2B5EF4-FFF2-40B4-BE49-F238E27FC236}">
                <a16:creationId xmlns:a16="http://schemas.microsoft.com/office/drawing/2014/main" id="{7A5E6EC2-3CD0-9CC1-F1F9-EEA80E9F2A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41864" y="2769784"/>
            <a:ext cx="9641012" cy="846386"/>
          </a:xfrm>
        </p:spPr>
        <p:txBody>
          <a:bodyPr lIns="0" tIns="0" rIns="0" bIns="0"/>
          <a:lstStyle>
            <a:lvl1pPr>
              <a:defRPr sz="55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22" name="Holder 3">
            <a:extLst>
              <a:ext uri="{FF2B5EF4-FFF2-40B4-BE49-F238E27FC236}">
                <a16:creationId xmlns:a16="http://schemas.microsoft.com/office/drawing/2014/main" id="{D0EF4291-2001-ED7D-92DB-14BF4A5EAF6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366510" y="3856666"/>
            <a:ext cx="9616365" cy="492443"/>
          </a:xfrm>
        </p:spPr>
        <p:txBody>
          <a:bodyPr lIns="0" tIns="0" rIns="0" bIns="0"/>
          <a:lstStyle>
            <a:lvl1pPr>
              <a:defRPr sz="32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23" name="Holder 3">
            <a:extLst>
              <a:ext uri="{FF2B5EF4-FFF2-40B4-BE49-F238E27FC236}">
                <a16:creationId xmlns:a16="http://schemas.microsoft.com/office/drawing/2014/main" id="{5216F05D-E296-A623-8ED3-9A71CE2096CA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0385991" y="4799549"/>
            <a:ext cx="6035710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14250EC-80F0-FBD5-3626-2DD0A95DFB2E}"/>
              </a:ext>
            </a:extLst>
          </p:cNvPr>
          <p:cNvSpPr/>
          <p:nvPr userDrawn="1"/>
        </p:nvSpPr>
        <p:spPr>
          <a:xfrm>
            <a:off x="0" y="69577"/>
            <a:ext cx="9718110" cy="11170196"/>
          </a:xfrm>
          <a:custGeom>
            <a:avLst/>
            <a:gdLst>
              <a:gd name="connsiteX0" fmla="*/ 2248340 w 10601800"/>
              <a:gd name="connsiteY0" fmla="*/ 0 h 11563404"/>
              <a:gd name="connsiteX1" fmla="*/ 10601800 w 10601800"/>
              <a:gd name="connsiteY1" fmla="*/ 0 h 11563404"/>
              <a:gd name="connsiteX2" fmla="*/ 10601800 w 10601800"/>
              <a:gd name="connsiteY2" fmla="*/ 11563404 h 11563404"/>
              <a:gd name="connsiteX3" fmla="*/ 0 w 10601800"/>
              <a:gd name="connsiteY3" fmla="*/ 11563404 h 11563404"/>
              <a:gd name="connsiteX4" fmla="*/ 0 w 10601800"/>
              <a:gd name="connsiteY4" fmla="*/ 10691857 h 11563404"/>
              <a:gd name="connsiteX5" fmla="*/ 52891 w 10601800"/>
              <a:gd name="connsiteY5" fmla="*/ 10692530 h 11563404"/>
              <a:gd name="connsiteX6" fmla="*/ 463542 w 10601800"/>
              <a:gd name="connsiteY6" fmla="*/ 10688589 h 11563404"/>
              <a:gd name="connsiteX7" fmla="*/ 8093199 w 10601800"/>
              <a:gd name="connsiteY7" fmla="*/ 10626516 h 11563404"/>
              <a:gd name="connsiteX8" fmla="*/ 9747981 w 10601800"/>
              <a:gd name="connsiteY8" fmla="*/ 9025888 h 11563404"/>
              <a:gd name="connsiteX9" fmla="*/ 9677098 w 10601800"/>
              <a:gd name="connsiteY9" fmla="*/ 16070 h 1156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01800" h="11563404">
                <a:moveTo>
                  <a:pt x="2248340" y="0"/>
                </a:moveTo>
                <a:lnTo>
                  <a:pt x="10601800" y="0"/>
                </a:lnTo>
                <a:lnTo>
                  <a:pt x="10601800" y="11563404"/>
                </a:lnTo>
                <a:lnTo>
                  <a:pt x="0" y="11563404"/>
                </a:lnTo>
                <a:lnTo>
                  <a:pt x="0" y="10691857"/>
                </a:lnTo>
                <a:lnTo>
                  <a:pt x="52891" y="10692530"/>
                </a:lnTo>
                <a:cubicBezTo>
                  <a:pt x="157930" y="10692310"/>
                  <a:pt x="292184" y="10688589"/>
                  <a:pt x="463542" y="10688589"/>
                </a:cubicBezTo>
                <a:lnTo>
                  <a:pt x="8093199" y="10626516"/>
                </a:lnTo>
                <a:cubicBezTo>
                  <a:pt x="9007110" y="10626516"/>
                  <a:pt x="9747981" y="9909890"/>
                  <a:pt x="9747981" y="9025888"/>
                </a:cubicBezTo>
                <a:cubicBezTo>
                  <a:pt x="9747800" y="6278418"/>
                  <a:pt x="9677279" y="2763539"/>
                  <a:pt x="9677098" y="160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24" name="Holder 4">
            <a:extLst>
              <a:ext uri="{FF2B5EF4-FFF2-40B4-BE49-F238E27FC236}">
                <a16:creationId xmlns:a16="http://schemas.microsoft.com/office/drawing/2014/main" id="{DE92D37E-7539-24DD-3607-64524556A4B1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2179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14">
            <a:extLst>
              <a:ext uri="{FF2B5EF4-FFF2-40B4-BE49-F238E27FC236}">
                <a16:creationId xmlns:a16="http://schemas.microsoft.com/office/drawing/2014/main" id="{54671E2A-05E3-2DEB-CF39-295BC07D3C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65" y="22333"/>
            <a:ext cx="9366250" cy="1057280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Holder 2">
            <a:extLst>
              <a:ext uri="{FF2B5EF4-FFF2-40B4-BE49-F238E27FC236}">
                <a16:creationId xmlns:a16="http://schemas.microsoft.com/office/drawing/2014/main" id="{7A5E6EC2-3CD0-9CC1-F1F9-EEA80E9F2A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41864" y="2769784"/>
            <a:ext cx="9641012" cy="846386"/>
          </a:xfrm>
        </p:spPr>
        <p:txBody>
          <a:bodyPr lIns="0" tIns="0" rIns="0" bIns="0"/>
          <a:lstStyle>
            <a:lvl1pPr>
              <a:defRPr sz="55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22" name="Holder 3">
            <a:extLst>
              <a:ext uri="{FF2B5EF4-FFF2-40B4-BE49-F238E27FC236}">
                <a16:creationId xmlns:a16="http://schemas.microsoft.com/office/drawing/2014/main" id="{D0EF4291-2001-ED7D-92DB-14BF4A5EAF6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366510" y="3856666"/>
            <a:ext cx="9616365" cy="492443"/>
          </a:xfrm>
        </p:spPr>
        <p:txBody>
          <a:bodyPr lIns="0" tIns="0" rIns="0" bIns="0"/>
          <a:lstStyle>
            <a:lvl1pPr>
              <a:defRPr sz="32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23" name="Holder 3">
            <a:extLst>
              <a:ext uri="{FF2B5EF4-FFF2-40B4-BE49-F238E27FC236}">
                <a16:creationId xmlns:a16="http://schemas.microsoft.com/office/drawing/2014/main" id="{5216F05D-E296-A623-8ED3-9A71CE2096CA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0385991" y="4799549"/>
            <a:ext cx="6035710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14250EC-80F0-FBD5-3626-2DD0A95DFB2E}"/>
              </a:ext>
            </a:extLst>
          </p:cNvPr>
          <p:cNvSpPr/>
          <p:nvPr userDrawn="1"/>
        </p:nvSpPr>
        <p:spPr>
          <a:xfrm>
            <a:off x="0" y="69577"/>
            <a:ext cx="9718110" cy="11170196"/>
          </a:xfrm>
          <a:custGeom>
            <a:avLst/>
            <a:gdLst>
              <a:gd name="connsiteX0" fmla="*/ 2248340 w 10601800"/>
              <a:gd name="connsiteY0" fmla="*/ 0 h 11563404"/>
              <a:gd name="connsiteX1" fmla="*/ 10601800 w 10601800"/>
              <a:gd name="connsiteY1" fmla="*/ 0 h 11563404"/>
              <a:gd name="connsiteX2" fmla="*/ 10601800 w 10601800"/>
              <a:gd name="connsiteY2" fmla="*/ 11563404 h 11563404"/>
              <a:gd name="connsiteX3" fmla="*/ 0 w 10601800"/>
              <a:gd name="connsiteY3" fmla="*/ 11563404 h 11563404"/>
              <a:gd name="connsiteX4" fmla="*/ 0 w 10601800"/>
              <a:gd name="connsiteY4" fmla="*/ 10691857 h 11563404"/>
              <a:gd name="connsiteX5" fmla="*/ 52891 w 10601800"/>
              <a:gd name="connsiteY5" fmla="*/ 10692530 h 11563404"/>
              <a:gd name="connsiteX6" fmla="*/ 463542 w 10601800"/>
              <a:gd name="connsiteY6" fmla="*/ 10688589 h 11563404"/>
              <a:gd name="connsiteX7" fmla="*/ 8093199 w 10601800"/>
              <a:gd name="connsiteY7" fmla="*/ 10626516 h 11563404"/>
              <a:gd name="connsiteX8" fmla="*/ 9747981 w 10601800"/>
              <a:gd name="connsiteY8" fmla="*/ 9025888 h 11563404"/>
              <a:gd name="connsiteX9" fmla="*/ 9677098 w 10601800"/>
              <a:gd name="connsiteY9" fmla="*/ 16070 h 1156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01800" h="11563404">
                <a:moveTo>
                  <a:pt x="2248340" y="0"/>
                </a:moveTo>
                <a:lnTo>
                  <a:pt x="10601800" y="0"/>
                </a:lnTo>
                <a:lnTo>
                  <a:pt x="10601800" y="11563404"/>
                </a:lnTo>
                <a:lnTo>
                  <a:pt x="0" y="11563404"/>
                </a:lnTo>
                <a:lnTo>
                  <a:pt x="0" y="10691857"/>
                </a:lnTo>
                <a:lnTo>
                  <a:pt x="52891" y="10692530"/>
                </a:lnTo>
                <a:cubicBezTo>
                  <a:pt x="157930" y="10692310"/>
                  <a:pt x="292184" y="10688589"/>
                  <a:pt x="463542" y="10688589"/>
                </a:cubicBezTo>
                <a:lnTo>
                  <a:pt x="8093199" y="10626516"/>
                </a:lnTo>
                <a:cubicBezTo>
                  <a:pt x="9007110" y="10626516"/>
                  <a:pt x="9747981" y="9909890"/>
                  <a:pt x="9747981" y="9025888"/>
                </a:cubicBezTo>
                <a:cubicBezTo>
                  <a:pt x="9747800" y="6278418"/>
                  <a:pt x="9677279" y="2763539"/>
                  <a:pt x="9677098" y="160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2" name="object 6">
            <a:extLst>
              <a:ext uri="{FF2B5EF4-FFF2-40B4-BE49-F238E27FC236}">
                <a16:creationId xmlns:a16="http://schemas.microsoft.com/office/drawing/2014/main" id="{5E2EF752-51B6-EBC6-7614-1E43A3EBD828}"/>
              </a:ext>
            </a:extLst>
          </p:cNvPr>
          <p:cNvSpPr/>
          <p:nvPr userDrawn="1"/>
        </p:nvSpPr>
        <p:spPr>
          <a:xfrm>
            <a:off x="19318695" y="0"/>
            <a:ext cx="785495" cy="3141345"/>
          </a:xfrm>
          <a:custGeom>
            <a:avLst/>
            <a:gdLst/>
            <a:ahLst/>
            <a:cxnLst/>
            <a:rect l="l" t="t" r="r" b="b"/>
            <a:pathLst>
              <a:path w="785494" h="3141345">
                <a:moveTo>
                  <a:pt x="785404" y="0"/>
                </a:moveTo>
                <a:lnTo>
                  <a:pt x="0" y="0"/>
                </a:lnTo>
                <a:lnTo>
                  <a:pt x="0" y="2393927"/>
                </a:lnTo>
                <a:lnTo>
                  <a:pt x="1470" y="2441191"/>
                </a:lnTo>
                <a:lnTo>
                  <a:pt x="5822" y="2487675"/>
                </a:lnTo>
                <a:lnTo>
                  <a:pt x="12969" y="2533289"/>
                </a:lnTo>
                <a:lnTo>
                  <a:pt x="22823" y="2577947"/>
                </a:lnTo>
                <a:lnTo>
                  <a:pt x="35296" y="2621561"/>
                </a:lnTo>
                <a:lnTo>
                  <a:pt x="50301" y="2664043"/>
                </a:lnTo>
                <a:lnTo>
                  <a:pt x="67750" y="2705306"/>
                </a:lnTo>
                <a:lnTo>
                  <a:pt x="87557" y="2745262"/>
                </a:lnTo>
                <a:lnTo>
                  <a:pt x="109632" y="2783825"/>
                </a:lnTo>
                <a:lnTo>
                  <a:pt x="133890" y="2820905"/>
                </a:lnTo>
                <a:lnTo>
                  <a:pt x="160241" y="2856417"/>
                </a:lnTo>
                <a:lnTo>
                  <a:pt x="188599" y="2890271"/>
                </a:lnTo>
                <a:lnTo>
                  <a:pt x="218876" y="2922382"/>
                </a:lnTo>
                <a:lnTo>
                  <a:pt x="250985" y="2952660"/>
                </a:lnTo>
                <a:lnTo>
                  <a:pt x="284838" y="2981020"/>
                </a:lnTo>
                <a:lnTo>
                  <a:pt x="320347" y="3007372"/>
                </a:lnTo>
                <a:lnTo>
                  <a:pt x="357425" y="3031630"/>
                </a:lnTo>
                <a:lnTo>
                  <a:pt x="395985" y="3053706"/>
                </a:lnTo>
                <a:lnTo>
                  <a:pt x="435938" y="3073513"/>
                </a:lnTo>
                <a:lnTo>
                  <a:pt x="477198" y="3090963"/>
                </a:lnTo>
                <a:lnTo>
                  <a:pt x="519676" y="3105968"/>
                </a:lnTo>
                <a:lnTo>
                  <a:pt x="563286" y="3118442"/>
                </a:lnTo>
                <a:lnTo>
                  <a:pt x="607939" y="3128296"/>
                </a:lnTo>
                <a:lnTo>
                  <a:pt x="653549" y="3135443"/>
                </a:lnTo>
                <a:lnTo>
                  <a:pt x="700027" y="3139795"/>
                </a:lnTo>
                <a:lnTo>
                  <a:pt x="747286" y="3141265"/>
                </a:lnTo>
                <a:lnTo>
                  <a:pt x="785404" y="3141265"/>
                </a:lnTo>
                <a:lnTo>
                  <a:pt x="785404" y="0"/>
                </a:lnTo>
                <a:close/>
              </a:path>
            </a:pathLst>
          </a:custGeom>
          <a:solidFill>
            <a:srgbClr val="F900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7">
            <a:extLst>
              <a:ext uri="{FF2B5EF4-FFF2-40B4-BE49-F238E27FC236}">
                <a16:creationId xmlns:a16="http://schemas.microsoft.com/office/drawing/2014/main" id="{8E40AE9D-EC50-C901-8CA9-86663196946D}"/>
              </a:ext>
            </a:extLst>
          </p:cNvPr>
          <p:cNvSpPr/>
          <p:nvPr userDrawn="1"/>
        </p:nvSpPr>
        <p:spPr>
          <a:xfrm>
            <a:off x="14324165" y="0"/>
            <a:ext cx="4836795" cy="1130935"/>
          </a:xfrm>
          <a:custGeom>
            <a:avLst/>
            <a:gdLst/>
            <a:ahLst/>
            <a:cxnLst/>
            <a:rect l="l" t="t" r="r" b="b"/>
            <a:pathLst>
              <a:path w="4836794" h="1130935">
                <a:moveTo>
                  <a:pt x="4836439" y="0"/>
                </a:moveTo>
                <a:lnTo>
                  <a:pt x="0" y="0"/>
                </a:lnTo>
                <a:lnTo>
                  <a:pt x="0" y="675089"/>
                </a:lnTo>
                <a:lnTo>
                  <a:pt x="2372" y="721690"/>
                </a:lnTo>
                <a:lnTo>
                  <a:pt x="9337" y="766944"/>
                </a:lnTo>
                <a:lnTo>
                  <a:pt x="20663" y="810623"/>
                </a:lnTo>
                <a:lnTo>
                  <a:pt x="36118" y="852497"/>
                </a:lnTo>
                <a:lnTo>
                  <a:pt x="55472" y="892337"/>
                </a:lnTo>
                <a:lnTo>
                  <a:pt x="78493" y="929915"/>
                </a:lnTo>
                <a:lnTo>
                  <a:pt x="104952" y="965002"/>
                </a:lnTo>
                <a:lnTo>
                  <a:pt x="134616" y="997367"/>
                </a:lnTo>
                <a:lnTo>
                  <a:pt x="167254" y="1026783"/>
                </a:lnTo>
                <a:lnTo>
                  <a:pt x="202637" y="1053019"/>
                </a:lnTo>
                <a:lnTo>
                  <a:pt x="240532" y="1075848"/>
                </a:lnTo>
                <a:lnTo>
                  <a:pt x="280708" y="1095040"/>
                </a:lnTo>
                <a:lnTo>
                  <a:pt x="322935" y="1110365"/>
                </a:lnTo>
                <a:lnTo>
                  <a:pt x="366981" y="1121596"/>
                </a:lnTo>
                <a:lnTo>
                  <a:pt x="412616" y="1128502"/>
                </a:lnTo>
                <a:lnTo>
                  <a:pt x="459609" y="1130855"/>
                </a:lnTo>
                <a:lnTo>
                  <a:pt x="4376830" y="1130855"/>
                </a:lnTo>
                <a:lnTo>
                  <a:pt x="4423822" y="1128502"/>
                </a:lnTo>
                <a:lnTo>
                  <a:pt x="4469457" y="1121596"/>
                </a:lnTo>
                <a:lnTo>
                  <a:pt x="4513503" y="1110365"/>
                </a:lnTo>
                <a:lnTo>
                  <a:pt x="4555730" y="1095040"/>
                </a:lnTo>
                <a:lnTo>
                  <a:pt x="4595907" y="1075848"/>
                </a:lnTo>
                <a:lnTo>
                  <a:pt x="4633801" y="1053019"/>
                </a:lnTo>
                <a:lnTo>
                  <a:pt x="4669184" y="1026783"/>
                </a:lnTo>
                <a:lnTo>
                  <a:pt x="4701822" y="997367"/>
                </a:lnTo>
                <a:lnTo>
                  <a:pt x="4731486" y="965002"/>
                </a:lnTo>
                <a:lnTo>
                  <a:pt x="4757945" y="929915"/>
                </a:lnTo>
                <a:lnTo>
                  <a:pt x="4780966" y="892337"/>
                </a:lnTo>
                <a:lnTo>
                  <a:pt x="4800320" y="852497"/>
                </a:lnTo>
                <a:lnTo>
                  <a:pt x="4815776" y="810623"/>
                </a:lnTo>
                <a:lnTo>
                  <a:pt x="4827101" y="766944"/>
                </a:lnTo>
                <a:lnTo>
                  <a:pt x="4834066" y="721690"/>
                </a:lnTo>
                <a:lnTo>
                  <a:pt x="4836439" y="675089"/>
                </a:lnTo>
                <a:lnTo>
                  <a:pt x="4836439" y="0"/>
                </a:lnTo>
                <a:close/>
              </a:path>
            </a:pathLst>
          </a:custGeom>
          <a:solidFill>
            <a:srgbClr val="00C1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Holder 4">
            <a:extLst>
              <a:ext uri="{FF2B5EF4-FFF2-40B4-BE49-F238E27FC236}">
                <a16:creationId xmlns:a16="http://schemas.microsoft.com/office/drawing/2014/main" id="{9E75AFF6-3467-F888-ED28-2B41F2BCC3F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95176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6">
            <a:extLst>
              <a:ext uri="{FF2B5EF4-FFF2-40B4-BE49-F238E27FC236}">
                <a16:creationId xmlns:a16="http://schemas.microsoft.com/office/drawing/2014/main" id="{88237FCE-3188-3E3C-B034-16D66B420A95}"/>
              </a:ext>
            </a:extLst>
          </p:cNvPr>
          <p:cNvSpPr/>
          <p:nvPr userDrawn="1"/>
        </p:nvSpPr>
        <p:spPr>
          <a:xfrm>
            <a:off x="19318695" y="0"/>
            <a:ext cx="785495" cy="3141345"/>
          </a:xfrm>
          <a:custGeom>
            <a:avLst/>
            <a:gdLst/>
            <a:ahLst/>
            <a:cxnLst/>
            <a:rect l="l" t="t" r="r" b="b"/>
            <a:pathLst>
              <a:path w="785494" h="3141345">
                <a:moveTo>
                  <a:pt x="785404" y="0"/>
                </a:moveTo>
                <a:lnTo>
                  <a:pt x="0" y="0"/>
                </a:lnTo>
                <a:lnTo>
                  <a:pt x="0" y="2393927"/>
                </a:lnTo>
                <a:lnTo>
                  <a:pt x="1470" y="2441191"/>
                </a:lnTo>
                <a:lnTo>
                  <a:pt x="5822" y="2487675"/>
                </a:lnTo>
                <a:lnTo>
                  <a:pt x="12969" y="2533289"/>
                </a:lnTo>
                <a:lnTo>
                  <a:pt x="22823" y="2577947"/>
                </a:lnTo>
                <a:lnTo>
                  <a:pt x="35296" y="2621561"/>
                </a:lnTo>
                <a:lnTo>
                  <a:pt x="50301" y="2664043"/>
                </a:lnTo>
                <a:lnTo>
                  <a:pt x="67750" y="2705306"/>
                </a:lnTo>
                <a:lnTo>
                  <a:pt x="87557" y="2745262"/>
                </a:lnTo>
                <a:lnTo>
                  <a:pt x="109632" y="2783825"/>
                </a:lnTo>
                <a:lnTo>
                  <a:pt x="133890" y="2820905"/>
                </a:lnTo>
                <a:lnTo>
                  <a:pt x="160241" y="2856417"/>
                </a:lnTo>
                <a:lnTo>
                  <a:pt x="188599" y="2890271"/>
                </a:lnTo>
                <a:lnTo>
                  <a:pt x="218876" y="2922382"/>
                </a:lnTo>
                <a:lnTo>
                  <a:pt x="250985" y="2952660"/>
                </a:lnTo>
                <a:lnTo>
                  <a:pt x="284838" y="2981020"/>
                </a:lnTo>
                <a:lnTo>
                  <a:pt x="320347" y="3007372"/>
                </a:lnTo>
                <a:lnTo>
                  <a:pt x="357425" y="3031630"/>
                </a:lnTo>
                <a:lnTo>
                  <a:pt x="395985" y="3053706"/>
                </a:lnTo>
                <a:lnTo>
                  <a:pt x="435938" y="3073513"/>
                </a:lnTo>
                <a:lnTo>
                  <a:pt x="477198" y="3090963"/>
                </a:lnTo>
                <a:lnTo>
                  <a:pt x="519676" y="3105968"/>
                </a:lnTo>
                <a:lnTo>
                  <a:pt x="563286" y="3118442"/>
                </a:lnTo>
                <a:lnTo>
                  <a:pt x="607939" y="3128296"/>
                </a:lnTo>
                <a:lnTo>
                  <a:pt x="653549" y="3135443"/>
                </a:lnTo>
                <a:lnTo>
                  <a:pt x="700027" y="3139795"/>
                </a:lnTo>
                <a:lnTo>
                  <a:pt x="747286" y="3141265"/>
                </a:lnTo>
                <a:lnTo>
                  <a:pt x="785404" y="3141265"/>
                </a:lnTo>
                <a:lnTo>
                  <a:pt x="785404" y="0"/>
                </a:lnTo>
                <a:close/>
              </a:path>
            </a:pathLst>
          </a:custGeom>
          <a:solidFill>
            <a:srgbClr val="38C4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BF1B48E8-3927-0A4E-26FB-41942E407DAA}"/>
              </a:ext>
            </a:extLst>
          </p:cNvPr>
          <p:cNvSpPr/>
          <p:nvPr userDrawn="1"/>
        </p:nvSpPr>
        <p:spPr>
          <a:xfrm>
            <a:off x="14324165" y="0"/>
            <a:ext cx="4836795" cy="1130935"/>
          </a:xfrm>
          <a:custGeom>
            <a:avLst/>
            <a:gdLst/>
            <a:ahLst/>
            <a:cxnLst/>
            <a:rect l="l" t="t" r="r" b="b"/>
            <a:pathLst>
              <a:path w="4836794" h="1130935">
                <a:moveTo>
                  <a:pt x="4836439" y="0"/>
                </a:moveTo>
                <a:lnTo>
                  <a:pt x="0" y="0"/>
                </a:lnTo>
                <a:lnTo>
                  <a:pt x="0" y="675089"/>
                </a:lnTo>
                <a:lnTo>
                  <a:pt x="2372" y="721690"/>
                </a:lnTo>
                <a:lnTo>
                  <a:pt x="9337" y="766944"/>
                </a:lnTo>
                <a:lnTo>
                  <a:pt x="20663" y="810623"/>
                </a:lnTo>
                <a:lnTo>
                  <a:pt x="36118" y="852497"/>
                </a:lnTo>
                <a:lnTo>
                  <a:pt x="55472" y="892337"/>
                </a:lnTo>
                <a:lnTo>
                  <a:pt x="78493" y="929915"/>
                </a:lnTo>
                <a:lnTo>
                  <a:pt x="104952" y="965002"/>
                </a:lnTo>
                <a:lnTo>
                  <a:pt x="134616" y="997367"/>
                </a:lnTo>
                <a:lnTo>
                  <a:pt x="167254" y="1026783"/>
                </a:lnTo>
                <a:lnTo>
                  <a:pt x="202637" y="1053019"/>
                </a:lnTo>
                <a:lnTo>
                  <a:pt x="240532" y="1075848"/>
                </a:lnTo>
                <a:lnTo>
                  <a:pt x="280708" y="1095040"/>
                </a:lnTo>
                <a:lnTo>
                  <a:pt x="322935" y="1110365"/>
                </a:lnTo>
                <a:lnTo>
                  <a:pt x="366981" y="1121596"/>
                </a:lnTo>
                <a:lnTo>
                  <a:pt x="412616" y="1128502"/>
                </a:lnTo>
                <a:lnTo>
                  <a:pt x="459609" y="1130855"/>
                </a:lnTo>
                <a:lnTo>
                  <a:pt x="4376830" y="1130855"/>
                </a:lnTo>
                <a:lnTo>
                  <a:pt x="4423822" y="1128502"/>
                </a:lnTo>
                <a:lnTo>
                  <a:pt x="4469457" y="1121596"/>
                </a:lnTo>
                <a:lnTo>
                  <a:pt x="4513503" y="1110365"/>
                </a:lnTo>
                <a:lnTo>
                  <a:pt x="4555730" y="1095040"/>
                </a:lnTo>
                <a:lnTo>
                  <a:pt x="4595907" y="1075848"/>
                </a:lnTo>
                <a:lnTo>
                  <a:pt x="4633801" y="1053019"/>
                </a:lnTo>
                <a:lnTo>
                  <a:pt x="4669184" y="1026783"/>
                </a:lnTo>
                <a:lnTo>
                  <a:pt x="4701822" y="997367"/>
                </a:lnTo>
                <a:lnTo>
                  <a:pt x="4731486" y="965002"/>
                </a:lnTo>
                <a:lnTo>
                  <a:pt x="4757945" y="929915"/>
                </a:lnTo>
                <a:lnTo>
                  <a:pt x="4780966" y="892337"/>
                </a:lnTo>
                <a:lnTo>
                  <a:pt x="4800320" y="852497"/>
                </a:lnTo>
                <a:lnTo>
                  <a:pt x="4815776" y="810623"/>
                </a:lnTo>
                <a:lnTo>
                  <a:pt x="4827101" y="766944"/>
                </a:lnTo>
                <a:lnTo>
                  <a:pt x="4834066" y="721690"/>
                </a:lnTo>
                <a:lnTo>
                  <a:pt x="4836439" y="675089"/>
                </a:lnTo>
                <a:lnTo>
                  <a:pt x="4836439" y="0"/>
                </a:lnTo>
                <a:close/>
              </a:path>
            </a:pathLst>
          </a:custGeom>
          <a:solidFill>
            <a:srgbClr val="007F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Espace réservé du contenu 14">
            <a:extLst>
              <a:ext uri="{FF2B5EF4-FFF2-40B4-BE49-F238E27FC236}">
                <a16:creationId xmlns:a16="http://schemas.microsoft.com/office/drawing/2014/main" id="{54671E2A-05E3-2DEB-CF39-295BC07D3C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65" y="22333"/>
            <a:ext cx="9366250" cy="1057280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Holder 2">
            <a:extLst>
              <a:ext uri="{FF2B5EF4-FFF2-40B4-BE49-F238E27FC236}">
                <a16:creationId xmlns:a16="http://schemas.microsoft.com/office/drawing/2014/main" id="{7A5E6EC2-3CD0-9CC1-F1F9-EEA80E9F2A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41864" y="2769784"/>
            <a:ext cx="9641012" cy="846386"/>
          </a:xfrm>
        </p:spPr>
        <p:txBody>
          <a:bodyPr lIns="0" tIns="0" rIns="0" bIns="0"/>
          <a:lstStyle>
            <a:lvl1pPr>
              <a:defRPr sz="55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22" name="Holder 3">
            <a:extLst>
              <a:ext uri="{FF2B5EF4-FFF2-40B4-BE49-F238E27FC236}">
                <a16:creationId xmlns:a16="http://schemas.microsoft.com/office/drawing/2014/main" id="{D0EF4291-2001-ED7D-92DB-14BF4A5EAF6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366510" y="3856666"/>
            <a:ext cx="9616365" cy="492443"/>
          </a:xfrm>
        </p:spPr>
        <p:txBody>
          <a:bodyPr lIns="0" tIns="0" rIns="0" bIns="0"/>
          <a:lstStyle>
            <a:lvl1pPr>
              <a:defRPr sz="32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23" name="Holder 3">
            <a:extLst>
              <a:ext uri="{FF2B5EF4-FFF2-40B4-BE49-F238E27FC236}">
                <a16:creationId xmlns:a16="http://schemas.microsoft.com/office/drawing/2014/main" id="{5216F05D-E296-A623-8ED3-9A71CE2096CA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0385991" y="4799549"/>
            <a:ext cx="6035710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  <p:sp>
        <p:nvSpPr>
          <p:cNvPr id="20" name="Forme libre 19">
            <a:extLst>
              <a:ext uri="{FF2B5EF4-FFF2-40B4-BE49-F238E27FC236}">
                <a16:creationId xmlns:a16="http://schemas.microsoft.com/office/drawing/2014/main" id="{A14250EC-80F0-FBD5-3626-2DD0A95DFB2E}"/>
              </a:ext>
            </a:extLst>
          </p:cNvPr>
          <p:cNvSpPr/>
          <p:nvPr userDrawn="1"/>
        </p:nvSpPr>
        <p:spPr>
          <a:xfrm>
            <a:off x="0" y="69577"/>
            <a:ext cx="9718110" cy="11170196"/>
          </a:xfrm>
          <a:custGeom>
            <a:avLst/>
            <a:gdLst>
              <a:gd name="connsiteX0" fmla="*/ 2248340 w 10601800"/>
              <a:gd name="connsiteY0" fmla="*/ 0 h 11563404"/>
              <a:gd name="connsiteX1" fmla="*/ 10601800 w 10601800"/>
              <a:gd name="connsiteY1" fmla="*/ 0 h 11563404"/>
              <a:gd name="connsiteX2" fmla="*/ 10601800 w 10601800"/>
              <a:gd name="connsiteY2" fmla="*/ 11563404 h 11563404"/>
              <a:gd name="connsiteX3" fmla="*/ 0 w 10601800"/>
              <a:gd name="connsiteY3" fmla="*/ 11563404 h 11563404"/>
              <a:gd name="connsiteX4" fmla="*/ 0 w 10601800"/>
              <a:gd name="connsiteY4" fmla="*/ 10691857 h 11563404"/>
              <a:gd name="connsiteX5" fmla="*/ 52891 w 10601800"/>
              <a:gd name="connsiteY5" fmla="*/ 10692530 h 11563404"/>
              <a:gd name="connsiteX6" fmla="*/ 463542 w 10601800"/>
              <a:gd name="connsiteY6" fmla="*/ 10688589 h 11563404"/>
              <a:gd name="connsiteX7" fmla="*/ 8093199 w 10601800"/>
              <a:gd name="connsiteY7" fmla="*/ 10626516 h 11563404"/>
              <a:gd name="connsiteX8" fmla="*/ 9747981 w 10601800"/>
              <a:gd name="connsiteY8" fmla="*/ 9025888 h 11563404"/>
              <a:gd name="connsiteX9" fmla="*/ 9677098 w 10601800"/>
              <a:gd name="connsiteY9" fmla="*/ 16070 h 1156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01800" h="11563404">
                <a:moveTo>
                  <a:pt x="2248340" y="0"/>
                </a:moveTo>
                <a:lnTo>
                  <a:pt x="10601800" y="0"/>
                </a:lnTo>
                <a:lnTo>
                  <a:pt x="10601800" y="11563404"/>
                </a:lnTo>
                <a:lnTo>
                  <a:pt x="0" y="11563404"/>
                </a:lnTo>
                <a:lnTo>
                  <a:pt x="0" y="10691857"/>
                </a:lnTo>
                <a:lnTo>
                  <a:pt x="52891" y="10692530"/>
                </a:lnTo>
                <a:cubicBezTo>
                  <a:pt x="157930" y="10692310"/>
                  <a:pt x="292184" y="10688589"/>
                  <a:pt x="463542" y="10688589"/>
                </a:cubicBezTo>
                <a:lnTo>
                  <a:pt x="8093199" y="10626516"/>
                </a:lnTo>
                <a:cubicBezTo>
                  <a:pt x="9007110" y="10626516"/>
                  <a:pt x="9747981" y="9909890"/>
                  <a:pt x="9747981" y="9025888"/>
                </a:cubicBezTo>
                <a:cubicBezTo>
                  <a:pt x="9747800" y="6278418"/>
                  <a:pt x="9677279" y="2763539"/>
                  <a:pt x="9677098" y="160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2" name="Holder 4">
            <a:extLst>
              <a:ext uri="{FF2B5EF4-FFF2-40B4-BE49-F238E27FC236}">
                <a16:creationId xmlns:a16="http://schemas.microsoft.com/office/drawing/2014/main" id="{2D3F164F-05C6-FEC8-E805-0498D9499B2B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59288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older 2">
            <a:extLst>
              <a:ext uri="{FF2B5EF4-FFF2-40B4-BE49-F238E27FC236}">
                <a16:creationId xmlns:a16="http://schemas.microsoft.com/office/drawing/2014/main" id="{4D2F68DB-5E86-7377-A2A9-F48B63BA73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5858" y="3788904"/>
            <a:ext cx="6883268" cy="2539157"/>
          </a:xfrm>
        </p:spPr>
        <p:txBody>
          <a:bodyPr lIns="0" tIns="0" rIns="0" bIns="0"/>
          <a:lstStyle>
            <a:lvl1pPr>
              <a:defRPr lang="fr-FR" sz="5500" b="0" i="0" cap="all" baseline="0" dirty="0" smtClean="0">
                <a:solidFill>
                  <a:srgbClr val="007F4C"/>
                </a:solidFill>
                <a:effectLst/>
                <a:latin typeface="Sofia Pro Regular" pitchFamily="2" charset="77"/>
                <a:ea typeface="+mj-ea"/>
                <a:cs typeface="Sofia Pro Regular" pitchFamily="2" charset="77"/>
              </a:defRPr>
            </a:lvl1pPr>
          </a:lstStyle>
          <a:p>
            <a:r>
              <a:rPr lang="fr-FR" dirty="0"/>
              <a:t>L’EQUIPE</a:t>
            </a:r>
            <a:br>
              <a:rPr lang="fr-FR" dirty="0"/>
            </a:br>
            <a:r>
              <a:rPr lang="fr-FR" dirty="0"/>
              <a:t>communication</a:t>
            </a:r>
            <a:br>
              <a:rPr lang="fr-FR" dirty="0"/>
            </a:br>
            <a:r>
              <a:rPr lang="fr-FR" dirty="0"/>
              <a:t>et marketing</a:t>
            </a:r>
            <a:endParaRPr dirty="0"/>
          </a:p>
        </p:txBody>
      </p:sp>
      <p:sp>
        <p:nvSpPr>
          <p:cNvPr id="11" name="Holder 3">
            <a:extLst>
              <a:ext uri="{FF2B5EF4-FFF2-40B4-BE49-F238E27FC236}">
                <a16:creationId xmlns:a16="http://schemas.microsoft.com/office/drawing/2014/main" id="{1856B67A-E014-85BE-85C5-AF63D940EEE5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8586096" y="4953255"/>
            <a:ext cx="2083207" cy="492443"/>
          </a:xfrm>
        </p:spPr>
        <p:txBody>
          <a:bodyPr lIns="0" tIns="0" rIns="0" bIns="0"/>
          <a:lstStyle>
            <a:lvl1pPr marL="0" indent="0" algn="ctr">
              <a:buFont typeface="Arial" panose="020B0604020202020204" pitchFamily="34" charset="0"/>
              <a:buNone/>
              <a:defRPr sz="1600" b="0" i="0" cap="all" baseline="0">
                <a:solidFill>
                  <a:srgbClr val="00800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PRENOM NOM</a:t>
            </a:r>
          </a:p>
          <a:p>
            <a:r>
              <a:rPr lang="fr-FR" dirty="0"/>
              <a:t>TITRE</a:t>
            </a:r>
            <a:endParaRPr dirty="0"/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B4AE6BD1-5D3B-8106-9CB7-31243300EAB7}"/>
              </a:ext>
            </a:extLst>
          </p:cNvPr>
          <p:cNvSpPr/>
          <p:nvPr userDrawn="1"/>
        </p:nvSpPr>
        <p:spPr>
          <a:xfrm>
            <a:off x="18816093" y="0"/>
            <a:ext cx="1288415" cy="3717290"/>
          </a:xfrm>
          <a:custGeom>
            <a:avLst/>
            <a:gdLst/>
            <a:ahLst/>
            <a:cxnLst/>
            <a:rect l="l" t="t" r="r" b="b"/>
            <a:pathLst>
              <a:path w="1288415" h="3717290">
                <a:moveTo>
                  <a:pt x="1288006" y="0"/>
                </a:moveTo>
                <a:lnTo>
                  <a:pt x="0" y="0"/>
                </a:lnTo>
                <a:lnTo>
                  <a:pt x="0" y="2969914"/>
                </a:lnTo>
                <a:lnTo>
                  <a:pt x="1470" y="3017179"/>
                </a:lnTo>
                <a:lnTo>
                  <a:pt x="5822" y="3063663"/>
                </a:lnTo>
                <a:lnTo>
                  <a:pt x="12969" y="3109277"/>
                </a:lnTo>
                <a:lnTo>
                  <a:pt x="22823" y="3153935"/>
                </a:lnTo>
                <a:lnTo>
                  <a:pt x="35296" y="3197548"/>
                </a:lnTo>
                <a:lnTo>
                  <a:pt x="50301" y="3240031"/>
                </a:lnTo>
                <a:lnTo>
                  <a:pt x="67750" y="3281294"/>
                </a:lnTo>
                <a:lnTo>
                  <a:pt x="87557" y="3321250"/>
                </a:lnTo>
                <a:lnTo>
                  <a:pt x="109632" y="3359812"/>
                </a:lnTo>
                <a:lnTo>
                  <a:pt x="133890" y="3396893"/>
                </a:lnTo>
                <a:lnTo>
                  <a:pt x="160241" y="3432404"/>
                </a:lnTo>
                <a:lnTo>
                  <a:pt x="188599" y="3466259"/>
                </a:lnTo>
                <a:lnTo>
                  <a:pt x="218876" y="3498369"/>
                </a:lnTo>
                <a:lnTo>
                  <a:pt x="250985" y="3528648"/>
                </a:lnTo>
                <a:lnTo>
                  <a:pt x="284838" y="3557007"/>
                </a:lnTo>
                <a:lnTo>
                  <a:pt x="320347" y="3583360"/>
                </a:lnTo>
                <a:lnTo>
                  <a:pt x="357425" y="3607618"/>
                </a:lnTo>
                <a:lnTo>
                  <a:pt x="395985" y="3629694"/>
                </a:lnTo>
                <a:lnTo>
                  <a:pt x="435938" y="3649501"/>
                </a:lnTo>
                <a:lnTo>
                  <a:pt x="477198" y="3666951"/>
                </a:lnTo>
                <a:lnTo>
                  <a:pt x="519676" y="3681956"/>
                </a:lnTo>
                <a:lnTo>
                  <a:pt x="563286" y="3694430"/>
                </a:lnTo>
                <a:lnTo>
                  <a:pt x="607939" y="3704283"/>
                </a:lnTo>
                <a:lnTo>
                  <a:pt x="653549" y="3711430"/>
                </a:lnTo>
                <a:lnTo>
                  <a:pt x="700027" y="3715783"/>
                </a:lnTo>
                <a:lnTo>
                  <a:pt x="747286" y="3717253"/>
                </a:lnTo>
                <a:lnTo>
                  <a:pt x="1288006" y="3717253"/>
                </a:lnTo>
                <a:lnTo>
                  <a:pt x="1288006" y="0"/>
                </a:lnTo>
                <a:close/>
              </a:path>
            </a:pathLst>
          </a:custGeom>
          <a:solidFill>
            <a:srgbClr val="00C1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1167C459-7C69-EB80-2F5B-E347630561BB}"/>
              </a:ext>
            </a:extLst>
          </p:cNvPr>
          <p:cNvSpPr/>
          <p:nvPr userDrawn="1"/>
        </p:nvSpPr>
        <p:spPr>
          <a:xfrm>
            <a:off x="13821564" y="0"/>
            <a:ext cx="4836795" cy="2284095"/>
          </a:xfrm>
          <a:custGeom>
            <a:avLst/>
            <a:gdLst/>
            <a:ahLst/>
            <a:cxnLst/>
            <a:rect l="l" t="t" r="r" b="b"/>
            <a:pathLst>
              <a:path w="4836794" h="2284095">
                <a:moveTo>
                  <a:pt x="4836439" y="0"/>
                </a:moveTo>
                <a:lnTo>
                  <a:pt x="0" y="0"/>
                </a:lnTo>
                <a:lnTo>
                  <a:pt x="0" y="1828208"/>
                </a:lnTo>
                <a:lnTo>
                  <a:pt x="2372" y="1874808"/>
                </a:lnTo>
                <a:lnTo>
                  <a:pt x="9337" y="1920063"/>
                </a:lnTo>
                <a:lnTo>
                  <a:pt x="20663" y="1963741"/>
                </a:lnTo>
                <a:lnTo>
                  <a:pt x="36118" y="2005616"/>
                </a:lnTo>
                <a:lnTo>
                  <a:pt x="55472" y="2045456"/>
                </a:lnTo>
                <a:lnTo>
                  <a:pt x="78493" y="2083034"/>
                </a:lnTo>
                <a:lnTo>
                  <a:pt x="104952" y="2118120"/>
                </a:lnTo>
                <a:lnTo>
                  <a:pt x="134616" y="2150486"/>
                </a:lnTo>
                <a:lnTo>
                  <a:pt x="167254" y="2179901"/>
                </a:lnTo>
                <a:lnTo>
                  <a:pt x="202637" y="2206138"/>
                </a:lnTo>
                <a:lnTo>
                  <a:pt x="240532" y="2228967"/>
                </a:lnTo>
                <a:lnTo>
                  <a:pt x="280708" y="2248159"/>
                </a:lnTo>
                <a:lnTo>
                  <a:pt x="322935" y="2263484"/>
                </a:lnTo>
                <a:lnTo>
                  <a:pt x="366981" y="2274715"/>
                </a:lnTo>
                <a:lnTo>
                  <a:pt x="412616" y="2281621"/>
                </a:lnTo>
                <a:lnTo>
                  <a:pt x="459609" y="2283974"/>
                </a:lnTo>
                <a:lnTo>
                  <a:pt x="4376830" y="2283974"/>
                </a:lnTo>
                <a:lnTo>
                  <a:pt x="4423822" y="2281621"/>
                </a:lnTo>
                <a:lnTo>
                  <a:pt x="4469457" y="2274715"/>
                </a:lnTo>
                <a:lnTo>
                  <a:pt x="4513503" y="2263484"/>
                </a:lnTo>
                <a:lnTo>
                  <a:pt x="4555730" y="2248159"/>
                </a:lnTo>
                <a:lnTo>
                  <a:pt x="4595907" y="2228967"/>
                </a:lnTo>
                <a:lnTo>
                  <a:pt x="4633801" y="2206138"/>
                </a:lnTo>
                <a:lnTo>
                  <a:pt x="4669184" y="2179901"/>
                </a:lnTo>
                <a:lnTo>
                  <a:pt x="4701822" y="2150486"/>
                </a:lnTo>
                <a:lnTo>
                  <a:pt x="4731486" y="2118120"/>
                </a:lnTo>
                <a:lnTo>
                  <a:pt x="4757945" y="2083034"/>
                </a:lnTo>
                <a:lnTo>
                  <a:pt x="4780966" y="2045456"/>
                </a:lnTo>
                <a:lnTo>
                  <a:pt x="4800320" y="2005616"/>
                </a:lnTo>
                <a:lnTo>
                  <a:pt x="4815776" y="1963741"/>
                </a:lnTo>
                <a:lnTo>
                  <a:pt x="4827101" y="1920063"/>
                </a:lnTo>
                <a:lnTo>
                  <a:pt x="4834066" y="1874808"/>
                </a:lnTo>
                <a:lnTo>
                  <a:pt x="4836439" y="1828208"/>
                </a:lnTo>
                <a:lnTo>
                  <a:pt x="4836439" y="0"/>
                </a:lnTo>
                <a:close/>
              </a:path>
            </a:pathLst>
          </a:custGeom>
          <a:solidFill>
            <a:srgbClr val="38C4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12">
            <a:extLst>
              <a:ext uri="{FF2B5EF4-FFF2-40B4-BE49-F238E27FC236}">
                <a16:creationId xmlns:a16="http://schemas.microsoft.com/office/drawing/2014/main" id="{D546276B-2227-E4FB-45D0-D25563893C70}"/>
              </a:ext>
            </a:extLst>
          </p:cNvPr>
          <p:cNvSpPr/>
          <p:nvPr userDrawn="1"/>
        </p:nvSpPr>
        <p:spPr>
          <a:xfrm>
            <a:off x="0" y="1884754"/>
            <a:ext cx="953135" cy="7863840"/>
          </a:xfrm>
          <a:custGeom>
            <a:avLst/>
            <a:gdLst/>
            <a:ahLst/>
            <a:cxnLst/>
            <a:rect l="l" t="t" r="r" b="b"/>
            <a:pathLst>
              <a:path w="953135" h="7863840">
                <a:moveTo>
                  <a:pt x="205625" y="0"/>
                </a:moveTo>
                <a:lnTo>
                  <a:pt x="0" y="0"/>
                </a:lnTo>
                <a:lnTo>
                  <a:pt x="0" y="7863729"/>
                </a:lnTo>
                <a:lnTo>
                  <a:pt x="205625" y="7863729"/>
                </a:lnTo>
                <a:lnTo>
                  <a:pt x="252884" y="7862258"/>
                </a:lnTo>
                <a:lnTo>
                  <a:pt x="299361" y="7857906"/>
                </a:lnTo>
                <a:lnTo>
                  <a:pt x="344971" y="7850759"/>
                </a:lnTo>
                <a:lnTo>
                  <a:pt x="389624" y="7840905"/>
                </a:lnTo>
                <a:lnTo>
                  <a:pt x="433233" y="7828432"/>
                </a:lnTo>
                <a:lnTo>
                  <a:pt x="475711" y="7813427"/>
                </a:lnTo>
                <a:lnTo>
                  <a:pt x="516970" y="7795977"/>
                </a:lnTo>
                <a:lnTo>
                  <a:pt x="556923" y="7776170"/>
                </a:lnTo>
                <a:lnTo>
                  <a:pt x="595482" y="7754094"/>
                </a:lnTo>
                <a:lnTo>
                  <a:pt x="632560" y="7729836"/>
                </a:lnTo>
                <a:lnTo>
                  <a:pt x="668068" y="7703483"/>
                </a:lnTo>
                <a:lnTo>
                  <a:pt x="701921" y="7675124"/>
                </a:lnTo>
                <a:lnTo>
                  <a:pt x="734029" y="7644845"/>
                </a:lnTo>
                <a:lnTo>
                  <a:pt x="764305" y="7612735"/>
                </a:lnTo>
                <a:lnTo>
                  <a:pt x="792663" y="7578880"/>
                </a:lnTo>
                <a:lnTo>
                  <a:pt x="819014" y="7543369"/>
                </a:lnTo>
                <a:lnTo>
                  <a:pt x="843270" y="7506288"/>
                </a:lnTo>
                <a:lnTo>
                  <a:pt x="865345" y="7467726"/>
                </a:lnTo>
                <a:lnTo>
                  <a:pt x="885151" y="7427770"/>
                </a:lnTo>
                <a:lnTo>
                  <a:pt x="902600" y="7386506"/>
                </a:lnTo>
                <a:lnTo>
                  <a:pt x="917605" y="7344024"/>
                </a:lnTo>
                <a:lnTo>
                  <a:pt x="930078" y="7300411"/>
                </a:lnTo>
                <a:lnTo>
                  <a:pt x="939931" y="7255753"/>
                </a:lnTo>
                <a:lnTo>
                  <a:pt x="947078" y="7210138"/>
                </a:lnTo>
                <a:lnTo>
                  <a:pt x="951430" y="7163655"/>
                </a:lnTo>
                <a:lnTo>
                  <a:pt x="952900" y="7116390"/>
                </a:lnTo>
                <a:lnTo>
                  <a:pt x="952900" y="747338"/>
                </a:lnTo>
                <a:lnTo>
                  <a:pt x="951430" y="700073"/>
                </a:lnTo>
                <a:lnTo>
                  <a:pt x="947078" y="653590"/>
                </a:lnTo>
                <a:lnTo>
                  <a:pt x="939931" y="607975"/>
                </a:lnTo>
                <a:lnTo>
                  <a:pt x="930078" y="563318"/>
                </a:lnTo>
                <a:lnTo>
                  <a:pt x="917605" y="519704"/>
                </a:lnTo>
                <a:lnTo>
                  <a:pt x="902600" y="477222"/>
                </a:lnTo>
                <a:lnTo>
                  <a:pt x="885151" y="435959"/>
                </a:lnTo>
                <a:lnTo>
                  <a:pt x="865345" y="396002"/>
                </a:lnTo>
                <a:lnTo>
                  <a:pt x="843270" y="357440"/>
                </a:lnTo>
                <a:lnTo>
                  <a:pt x="819014" y="320359"/>
                </a:lnTo>
                <a:lnTo>
                  <a:pt x="792663" y="284848"/>
                </a:lnTo>
                <a:lnTo>
                  <a:pt x="764305" y="250993"/>
                </a:lnTo>
                <a:lnTo>
                  <a:pt x="734029" y="218883"/>
                </a:lnTo>
                <a:lnTo>
                  <a:pt x="701921" y="188604"/>
                </a:lnTo>
                <a:lnTo>
                  <a:pt x="668068" y="160245"/>
                </a:lnTo>
                <a:lnTo>
                  <a:pt x="632560" y="133893"/>
                </a:lnTo>
                <a:lnTo>
                  <a:pt x="595482" y="109634"/>
                </a:lnTo>
                <a:lnTo>
                  <a:pt x="556923" y="87558"/>
                </a:lnTo>
                <a:lnTo>
                  <a:pt x="516970" y="67751"/>
                </a:lnTo>
                <a:lnTo>
                  <a:pt x="475711" y="50302"/>
                </a:lnTo>
                <a:lnTo>
                  <a:pt x="433233" y="35296"/>
                </a:lnTo>
                <a:lnTo>
                  <a:pt x="389624" y="22823"/>
                </a:lnTo>
                <a:lnTo>
                  <a:pt x="344971" y="12969"/>
                </a:lnTo>
                <a:lnTo>
                  <a:pt x="299361" y="5822"/>
                </a:lnTo>
                <a:lnTo>
                  <a:pt x="252884" y="1470"/>
                </a:lnTo>
                <a:lnTo>
                  <a:pt x="205625" y="0"/>
                </a:lnTo>
                <a:close/>
              </a:path>
            </a:pathLst>
          </a:custGeom>
          <a:solidFill>
            <a:srgbClr val="D3FF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22">
            <a:extLst>
              <a:ext uri="{FF2B5EF4-FFF2-40B4-BE49-F238E27FC236}">
                <a16:creationId xmlns:a16="http://schemas.microsoft.com/office/drawing/2014/main" id="{3D0C4782-E8E0-BFC6-C8AB-837A67A11B9A}"/>
              </a:ext>
            </a:extLst>
          </p:cNvPr>
          <p:cNvSpPr/>
          <p:nvPr userDrawn="1"/>
        </p:nvSpPr>
        <p:spPr>
          <a:xfrm>
            <a:off x="2164283" y="6478301"/>
            <a:ext cx="297815" cy="1058545"/>
          </a:xfrm>
          <a:custGeom>
            <a:avLst/>
            <a:gdLst/>
            <a:ahLst/>
            <a:cxnLst/>
            <a:rect l="l" t="t" r="r" b="b"/>
            <a:pathLst>
              <a:path w="297814" h="1058545">
                <a:moveTo>
                  <a:pt x="290868" y="337248"/>
                </a:moveTo>
                <a:lnTo>
                  <a:pt x="6959" y="337248"/>
                </a:lnTo>
                <a:lnTo>
                  <a:pt x="6959" y="774319"/>
                </a:lnTo>
                <a:lnTo>
                  <a:pt x="10680" y="820369"/>
                </a:lnTo>
                <a:lnTo>
                  <a:pt x="21437" y="864057"/>
                </a:lnTo>
                <a:lnTo>
                  <a:pt x="38658" y="904786"/>
                </a:lnTo>
                <a:lnTo>
                  <a:pt x="61734" y="941984"/>
                </a:lnTo>
                <a:lnTo>
                  <a:pt x="90119" y="975067"/>
                </a:lnTo>
                <a:lnTo>
                  <a:pt x="123202" y="1003439"/>
                </a:lnTo>
                <a:lnTo>
                  <a:pt x="160401" y="1026528"/>
                </a:lnTo>
                <a:lnTo>
                  <a:pt x="201129" y="1043749"/>
                </a:lnTo>
                <a:lnTo>
                  <a:pt x="244817" y="1054506"/>
                </a:lnTo>
                <a:lnTo>
                  <a:pt x="290868" y="1058214"/>
                </a:lnTo>
                <a:lnTo>
                  <a:pt x="290868" y="337248"/>
                </a:lnTo>
                <a:close/>
              </a:path>
              <a:path w="297814" h="1058545">
                <a:moveTo>
                  <a:pt x="297815" y="148907"/>
                </a:moveTo>
                <a:lnTo>
                  <a:pt x="290220" y="101841"/>
                </a:lnTo>
                <a:lnTo>
                  <a:pt x="269087" y="60972"/>
                </a:lnTo>
                <a:lnTo>
                  <a:pt x="236855" y="28740"/>
                </a:lnTo>
                <a:lnTo>
                  <a:pt x="195973" y="7594"/>
                </a:lnTo>
                <a:lnTo>
                  <a:pt x="148907" y="0"/>
                </a:lnTo>
                <a:lnTo>
                  <a:pt x="101841" y="7594"/>
                </a:lnTo>
                <a:lnTo>
                  <a:pt x="60972" y="28740"/>
                </a:lnTo>
                <a:lnTo>
                  <a:pt x="28740" y="60972"/>
                </a:lnTo>
                <a:lnTo>
                  <a:pt x="7594" y="101841"/>
                </a:lnTo>
                <a:lnTo>
                  <a:pt x="0" y="148907"/>
                </a:lnTo>
                <a:lnTo>
                  <a:pt x="7594" y="195973"/>
                </a:lnTo>
                <a:lnTo>
                  <a:pt x="28740" y="236855"/>
                </a:lnTo>
                <a:lnTo>
                  <a:pt x="60972" y="269087"/>
                </a:lnTo>
                <a:lnTo>
                  <a:pt x="101841" y="290220"/>
                </a:lnTo>
                <a:lnTo>
                  <a:pt x="148907" y="297815"/>
                </a:lnTo>
                <a:lnTo>
                  <a:pt x="195973" y="290220"/>
                </a:lnTo>
                <a:lnTo>
                  <a:pt x="236855" y="269087"/>
                </a:lnTo>
                <a:lnTo>
                  <a:pt x="269087" y="236855"/>
                </a:lnTo>
                <a:lnTo>
                  <a:pt x="290220" y="195973"/>
                </a:lnTo>
                <a:lnTo>
                  <a:pt x="297815" y="148907"/>
                </a:lnTo>
                <a:close/>
              </a:path>
            </a:pathLst>
          </a:custGeom>
          <a:solidFill>
            <a:srgbClr val="007F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23">
            <a:extLst>
              <a:ext uri="{FF2B5EF4-FFF2-40B4-BE49-F238E27FC236}">
                <a16:creationId xmlns:a16="http://schemas.microsoft.com/office/drawing/2014/main" id="{B801F281-0398-3C66-31A2-32C487853A2D}"/>
              </a:ext>
            </a:extLst>
          </p:cNvPr>
          <p:cNvSpPr/>
          <p:nvPr userDrawn="1"/>
        </p:nvSpPr>
        <p:spPr>
          <a:xfrm>
            <a:off x="1361210" y="6478129"/>
            <a:ext cx="753745" cy="1055370"/>
          </a:xfrm>
          <a:custGeom>
            <a:avLst/>
            <a:gdLst/>
            <a:ahLst/>
            <a:cxnLst/>
            <a:rect l="l" t="t" r="r" b="b"/>
            <a:pathLst>
              <a:path w="753744" h="1055370">
                <a:moveTo>
                  <a:pt x="370260" y="0"/>
                </a:moveTo>
                <a:lnTo>
                  <a:pt x="319548" y="2842"/>
                </a:lnTo>
                <a:lnTo>
                  <a:pt x="271325" y="11154"/>
                </a:lnTo>
                <a:lnTo>
                  <a:pt x="225960" y="24610"/>
                </a:lnTo>
                <a:lnTo>
                  <a:pt x="183816" y="42883"/>
                </a:lnTo>
                <a:lnTo>
                  <a:pt x="145260" y="65649"/>
                </a:lnTo>
                <a:lnTo>
                  <a:pt x="110658" y="92583"/>
                </a:lnTo>
                <a:lnTo>
                  <a:pt x="80376" y="123359"/>
                </a:lnTo>
                <a:lnTo>
                  <a:pt x="54780" y="157651"/>
                </a:lnTo>
                <a:lnTo>
                  <a:pt x="34234" y="195134"/>
                </a:lnTo>
                <a:lnTo>
                  <a:pt x="19106" y="235483"/>
                </a:lnTo>
                <a:lnTo>
                  <a:pt x="9761" y="278372"/>
                </a:lnTo>
                <a:lnTo>
                  <a:pt x="6565" y="323477"/>
                </a:lnTo>
                <a:lnTo>
                  <a:pt x="7791" y="351174"/>
                </a:lnTo>
                <a:lnTo>
                  <a:pt x="20596" y="414817"/>
                </a:lnTo>
                <a:lnTo>
                  <a:pt x="53850" y="483018"/>
                </a:lnTo>
                <a:lnTo>
                  <a:pt x="80638" y="516412"/>
                </a:lnTo>
                <a:lnTo>
                  <a:pt x="115530" y="548048"/>
                </a:lnTo>
                <a:lnTo>
                  <a:pt x="159522" y="576959"/>
                </a:lnTo>
                <a:lnTo>
                  <a:pt x="213612" y="602180"/>
                </a:lnTo>
                <a:lnTo>
                  <a:pt x="278797" y="622745"/>
                </a:lnTo>
                <a:lnTo>
                  <a:pt x="393600" y="651488"/>
                </a:lnTo>
                <a:lnTo>
                  <a:pt x="450194" y="672810"/>
                </a:lnTo>
                <a:lnTo>
                  <a:pt x="479256" y="694909"/>
                </a:lnTo>
                <a:lnTo>
                  <a:pt x="489963" y="714375"/>
                </a:lnTo>
                <a:lnTo>
                  <a:pt x="491492" y="727799"/>
                </a:lnTo>
                <a:lnTo>
                  <a:pt x="483788" y="759222"/>
                </a:lnTo>
                <a:lnTo>
                  <a:pt x="462046" y="783503"/>
                </a:lnTo>
                <a:lnTo>
                  <a:pt x="428324" y="799160"/>
                </a:lnTo>
                <a:lnTo>
                  <a:pt x="384679" y="804708"/>
                </a:lnTo>
                <a:lnTo>
                  <a:pt x="333626" y="796792"/>
                </a:lnTo>
                <a:lnTo>
                  <a:pt x="294937" y="776026"/>
                </a:lnTo>
                <a:lnTo>
                  <a:pt x="270146" y="746884"/>
                </a:lnTo>
                <a:lnTo>
                  <a:pt x="260787" y="713842"/>
                </a:lnTo>
                <a:lnTo>
                  <a:pt x="258704" y="691664"/>
                </a:lnTo>
                <a:lnTo>
                  <a:pt x="0" y="691664"/>
                </a:lnTo>
                <a:lnTo>
                  <a:pt x="0" y="715988"/>
                </a:lnTo>
                <a:lnTo>
                  <a:pt x="3201" y="760913"/>
                </a:lnTo>
                <a:lnTo>
                  <a:pt x="12673" y="804428"/>
                </a:lnTo>
                <a:lnTo>
                  <a:pt x="28217" y="846095"/>
                </a:lnTo>
                <a:lnTo>
                  <a:pt x="49635" y="885482"/>
                </a:lnTo>
                <a:lnTo>
                  <a:pt x="76727" y="922150"/>
                </a:lnTo>
                <a:lnTo>
                  <a:pt x="109295" y="955667"/>
                </a:lnTo>
                <a:lnTo>
                  <a:pt x="147011" y="985332"/>
                </a:lnTo>
                <a:lnTo>
                  <a:pt x="188667" y="1010010"/>
                </a:lnTo>
                <a:lnTo>
                  <a:pt x="233762" y="1029519"/>
                </a:lnTo>
                <a:lnTo>
                  <a:pt x="281796" y="1043679"/>
                </a:lnTo>
                <a:lnTo>
                  <a:pt x="332268" y="1052307"/>
                </a:lnTo>
                <a:lnTo>
                  <a:pt x="384679" y="1055224"/>
                </a:lnTo>
                <a:lnTo>
                  <a:pt x="435179" y="1052437"/>
                </a:lnTo>
                <a:lnTo>
                  <a:pt x="483704" y="1044191"/>
                </a:lnTo>
                <a:lnTo>
                  <a:pt x="529774" y="1030661"/>
                </a:lnTo>
                <a:lnTo>
                  <a:pt x="572908" y="1012017"/>
                </a:lnTo>
                <a:lnTo>
                  <a:pt x="612627" y="988434"/>
                </a:lnTo>
                <a:lnTo>
                  <a:pt x="648451" y="960085"/>
                </a:lnTo>
                <a:lnTo>
                  <a:pt x="685431" y="920418"/>
                </a:lnTo>
                <a:lnTo>
                  <a:pt x="714769" y="875950"/>
                </a:lnTo>
                <a:lnTo>
                  <a:pt x="736133" y="827432"/>
                </a:lnTo>
                <a:lnTo>
                  <a:pt x="749194" y="775613"/>
                </a:lnTo>
                <a:lnTo>
                  <a:pt x="753621" y="721245"/>
                </a:lnTo>
                <a:lnTo>
                  <a:pt x="752287" y="692297"/>
                </a:lnTo>
                <a:lnTo>
                  <a:pt x="738375" y="625699"/>
                </a:lnTo>
                <a:lnTo>
                  <a:pt x="723631" y="590048"/>
                </a:lnTo>
                <a:lnTo>
                  <a:pt x="702252" y="554165"/>
                </a:lnTo>
                <a:lnTo>
                  <a:pt x="673156" y="519048"/>
                </a:lnTo>
                <a:lnTo>
                  <a:pt x="635260" y="485700"/>
                </a:lnTo>
                <a:lnTo>
                  <a:pt x="587483" y="455121"/>
                </a:lnTo>
                <a:lnTo>
                  <a:pt x="528742" y="428310"/>
                </a:lnTo>
                <a:lnTo>
                  <a:pt x="457954" y="406270"/>
                </a:lnTo>
                <a:lnTo>
                  <a:pt x="343926" y="377381"/>
                </a:lnTo>
                <a:lnTo>
                  <a:pt x="324315" y="371831"/>
                </a:lnTo>
                <a:lnTo>
                  <a:pt x="299323" y="361406"/>
                </a:lnTo>
                <a:lnTo>
                  <a:pt x="277821" y="344838"/>
                </a:lnTo>
                <a:lnTo>
                  <a:pt x="268682" y="320859"/>
                </a:lnTo>
                <a:lnTo>
                  <a:pt x="277115" y="290387"/>
                </a:lnTo>
                <a:lnTo>
                  <a:pt x="299307" y="268371"/>
                </a:lnTo>
                <a:lnTo>
                  <a:pt x="330597" y="255013"/>
                </a:lnTo>
                <a:lnTo>
                  <a:pt x="366323" y="250515"/>
                </a:lnTo>
                <a:lnTo>
                  <a:pt x="400129" y="254688"/>
                </a:lnTo>
                <a:lnTo>
                  <a:pt x="431163" y="268270"/>
                </a:lnTo>
                <a:lnTo>
                  <a:pt x="453863" y="292856"/>
                </a:lnTo>
                <a:lnTo>
                  <a:pt x="462666" y="330042"/>
                </a:lnTo>
                <a:lnTo>
                  <a:pt x="462666" y="347832"/>
                </a:lnTo>
                <a:lnTo>
                  <a:pt x="723475" y="347832"/>
                </a:lnTo>
                <a:lnTo>
                  <a:pt x="723475" y="330042"/>
                </a:lnTo>
                <a:lnTo>
                  <a:pt x="720434" y="283374"/>
                </a:lnTo>
                <a:lnTo>
                  <a:pt x="711524" y="239191"/>
                </a:lnTo>
                <a:lnTo>
                  <a:pt x="697066" y="197793"/>
                </a:lnTo>
                <a:lnTo>
                  <a:pt x="677382" y="159480"/>
                </a:lnTo>
                <a:lnTo>
                  <a:pt x="652792" y="124550"/>
                </a:lnTo>
                <a:lnTo>
                  <a:pt x="623617" y="93306"/>
                </a:lnTo>
                <a:lnTo>
                  <a:pt x="590178" y="66045"/>
                </a:lnTo>
                <a:lnTo>
                  <a:pt x="552796" y="43068"/>
                </a:lnTo>
                <a:lnTo>
                  <a:pt x="511793" y="24675"/>
                </a:lnTo>
                <a:lnTo>
                  <a:pt x="467488" y="11167"/>
                </a:lnTo>
                <a:lnTo>
                  <a:pt x="420204" y="2841"/>
                </a:lnTo>
                <a:lnTo>
                  <a:pt x="370260" y="0"/>
                </a:lnTo>
                <a:close/>
              </a:path>
            </a:pathLst>
          </a:custGeom>
          <a:solidFill>
            <a:srgbClr val="007F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24">
            <a:extLst>
              <a:ext uri="{FF2B5EF4-FFF2-40B4-BE49-F238E27FC236}">
                <a16:creationId xmlns:a16="http://schemas.microsoft.com/office/drawing/2014/main" id="{49B72650-C54C-6B28-E284-B8DF03123898}"/>
              </a:ext>
            </a:extLst>
          </p:cNvPr>
          <p:cNvSpPr/>
          <p:nvPr userDrawn="1"/>
        </p:nvSpPr>
        <p:spPr>
          <a:xfrm>
            <a:off x="2526012" y="6479735"/>
            <a:ext cx="720725" cy="1059815"/>
          </a:xfrm>
          <a:custGeom>
            <a:avLst/>
            <a:gdLst/>
            <a:ahLst/>
            <a:cxnLst/>
            <a:rect l="l" t="t" r="r" b="b"/>
            <a:pathLst>
              <a:path w="720725" h="1059815">
                <a:moveTo>
                  <a:pt x="360146" y="0"/>
                </a:moveTo>
                <a:lnTo>
                  <a:pt x="311278" y="3287"/>
                </a:lnTo>
                <a:lnTo>
                  <a:pt x="264408" y="12864"/>
                </a:lnTo>
                <a:lnTo>
                  <a:pt x="219964" y="28301"/>
                </a:lnTo>
                <a:lnTo>
                  <a:pt x="178377" y="49170"/>
                </a:lnTo>
                <a:lnTo>
                  <a:pt x="140075" y="75040"/>
                </a:lnTo>
                <a:lnTo>
                  <a:pt x="105487" y="105483"/>
                </a:lnTo>
                <a:lnTo>
                  <a:pt x="75043" y="140070"/>
                </a:lnTo>
                <a:lnTo>
                  <a:pt x="49172" y="178372"/>
                </a:lnTo>
                <a:lnTo>
                  <a:pt x="28303" y="219960"/>
                </a:lnTo>
                <a:lnTo>
                  <a:pt x="12865" y="264404"/>
                </a:lnTo>
                <a:lnTo>
                  <a:pt x="3287" y="311276"/>
                </a:lnTo>
                <a:lnTo>
                  <a:pt x="0" y="360146"/>
                </a:lnTo>
                <a:lnTo>
                  <a:pt x="0" y="1059297"/>
                </a:lnTo>
                <a:lnTo>
                  <a:pt x="284692" y="1059297"/>
                </a:lnTo>
                <a:lnTo>
                  <a:pt x="284692" y="745359"/>
                </a:lnTo>
                <a:lnTo>
                  <a:pt x="720292" y="745359"/>
                </a:lnTo>
                <a:lnTo>
                  <a:pt x="720292" y="523355"/>
                </a:lnTo>
                <a:lnTo>
                  <a:pt x="284692" y="523355"/>
                </a:lnTo>
                <a:lnTo>
                  <a:pt x="284692" y="281823"/>
                </a:lnTo>
                <a:lnTo>
                  <a:pt x="290622" y="252453"/>
                </a:lnTo>
                <a:lnTo>
                  <a:pt x="306791" y="228469"/>
                </a:lnTo>
                <a:lnTo>
                  <a:pt x="330775" y="212299"/>
                </a:lnTo>
                <a:lnTo>
                  <a:pt x="360146" y="206370"/>
                </a:lnTo>
                <a:lnTo>
                  <a:pt x="685171" y="206370"/>
                </a:lnTo>
                <a:lnTo>
                  <a:pt x="671122" y="178372"/>
                </a:lnTo>
                <a:lnTo>
                  <a:pt x="645251" y="140070"/>
                </a:lnTo>
                <a:lnTo>
                  <a:pt x="614808" y="105483"/>
                </a:lnTo>
                <a:lnTo>
                  <a:pt x="580221" y="75040"/>
                </a:lnTo>
                <a:lnTo>
                  <a:pt x="541919" y="49170"/>
                </a:lnTo>
                <a:lnTo>
                  <a:pt x="500331" y="28301"/>
                </a:lnTo>
                <a:lnTo>
                  <a:pt x="455887" y="12864"/>
                </a:lnTo>
                <a:lnTo>
                  <a:pt x="409016" y="3287"/>
                </a:lnTo>
                <a:lnTo>
                  <a:pt x="360146" y="0"/>
                </a:lnTo>
                <a:close/>
              </a:path>
              <a:path w="720725" h="1059815">
                <a:moveTo>
                  <a:pt x="720292" y="745359"/>
                </a:moveTo>
                <a:lnTo>
                  <a:pt x="435609" y="745359"/>
                </a:lnTo>
                <a:lnTo>
                  <a:pt x="435609" y="1059297"/>
                </a:lnTo>
                <a:lnTo>
                  <a:pt x="720292" y="1059297"/>
                </a:lnTo>
                <a:lnTo>
                  <a:pt x="720292" y="745359"/>
                </a:lnTo>
                <a:close/>
              </a:path>
              <a:path w="720725" h="1059815">
                <a:moveTo>
                  <a:pt x="685171" y="206370"/>
                </a:moveTo>
                <a:lnTo>
                  <a:pt x="360146" y="206370"/>
                </a:lnTo>
                <a:lnTo>
                  <a:pt x="389518" y="212299"/>
                </a:lnTo>
                <a:lnTo>
                  <a:pt x="413505" y="228469"/>
                </a:lnTo>
                <a:lnTo>
                  <a:pt x="429678" y="252453"/>
                </a:lnTo>
                <a:lnTo>
                  <a:pt x="435609" y="281823"/>
                </a:lnTo>
                <a:lnTo>
                  <a:pt x="435609" y="523355"/>
                </a:lnTo>
                <a:lnTo>
                  <a:pt x="720292" y="523355"/>
                </a:lnTo>
                <a:lnTo>
                  <a:pt x="720292" y="360146"/>
                </a:lnTo>
                <a:lnTo>
                  <a:pt x="717004" y="311276"/>
                </a:lnTo>
                <a:lnTo>
                  <a:pt x="707427" y="264404"/>
                </a:lnTo>
                <a:lnTo>
                  <a:pt x="691990" y="219960"/>
                </a:lnTo>
                <a:lnTo>
                  <a:pt x="685171" y="206370"/>
                </a:lnTo>
                <a:close/>
              </a:path>
            </a:pathLst>
          </a:custGeom>
          <a:solidFill>
            <a:srgbClr val="007F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Holder 3">
            <a:extLst>
              <a:ext uri="{FF2B5EF4-FFF2-40B4-BE49-F238E27FC236}">
                <a16:creationId xmlns:a16="http://schemas.microsoft.com/office/drawing/2014/main" id="{52E02E0C-2D95-730F-23BC-89AE9F8002D8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182871" y="4969130"/>
            <a:ext cx="2083207" cy="492443"/>
          </a:xfrm>
        </p:spPr>
        <p:txBody>
          <a:bodyPr lIns="0" tIns="0" rIns="0" bIns="0"/>
          <a:lstStyle>
            <a:lvl1pPr marL="0" indent="0" algn="ctr">
              <a:buFont typeface="Arial" panose="020B0604020202020204" pitchFamily="34" charset="0"/>
              <a:buNone/>
              <a:defRPr sz="1600" b="0" i="0" cap="all" baseline="0">
                <a:solidFill>
                  <a:srgbClr val="00800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PRENOM NOM</a:t>
            </a:r>
          </a:p>
          <a:p>
            <a:r>
              <a:rPr lang="fr-FR" dirty="0"/>
              <a:t>TITRE</a:t>
            </a:r>
            <a:endParaRPr dirty="0"/>
          </a:p>
        </p:txBody>
      </p:sp>
      <p:sp>
        <p:nvSpPr>
          <p:cNvPr id="41" name="Holder 3">
            <a:extLst>
              <a:ext uri="{FF2B5EF4-FFF2-40B4-BE49-F238E27FC236}">
                <a16:creationId xmlns:a16="http://schemas.microsoft.com/office/drawing/2014/main" id="{BAD57B2D-AF73-9B84-372F-EF457630A87B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13834264" y="4969130"/>
            <a:ext cx="2083207" cy="492443"/>
          </a:xfrm>
        </p:spPr>
        <p:txBody>
          <a:bodyPr lIns="0" tIns="0" rIns="0" bIns="0"/>
          <a:lstStyle>
            <a:lvl1pPr marL="0" indent="0" algn="ctr">
              <a:buFont typeface="Arial" panose="020B0604020202020204" pitchFamily="34" charset="0"/>
              <a:buNone/>
              <a:defRPr sz="1600" b="0" i="0" cap="all" baseline="0">
                <a:solidFill>
                  <a:srgbClr val="00800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PRENOM NOM</a:t>
            </a:r>
          </a:p>
          <a:p>
            <a:r>
              <a:rPr lang="fr-FR" dirty="0"/>
              <a:t>TITRE</a:t>
            </a:r>
            <a:endParaRPr dirty="0"/>
          </a:p>
        </p:txBody>
      </p:sp>
      <p:sp>
        <p:nvSpPr>
          <p:cNvPr id="42" name="Holder 3">
            <a:extLst>
              <a:ext uri="{FF2B5EF4-FFF2-40B4-BE49-F238E27FC236}">
                <a16:creationId xmlns:a16="http://schemas.microsoft.com/office/drawing/2014/main" id="{F1265D59-9BB9-BBAC-E70C-F0B9870B7E2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6397372" y="5004055"/>
            <a:ext cx="2083207" cy="492443"/>
          </a:xfrm>
        </p:spPr>
        <p:txBody>
          <a:bodyPr lIns="0" tIns="0" rIns="0" bIns="0"/>
          <a:lstStyle>
            <a:lvl1pPr marL="0" indent="0" algn="ctr">
              <a:buFont typeface="Arial" panose="020B0604020202020204" pitchFamily="34" charset="0"/>
              <a:buNone/>
              <a:defRPr sz="1600" b="0" i="0" cap="all" baseline="0">
                <a:solidFill>
                  <a:srgbClr val="00800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PRENOM NOM</a:t>
            </a:r>
          </a:p>
          <a:p>
            <a:r>
              <a:rPr lang="fr-FR" dirty="0"/>
              <a:t>TITRE</a:t>
            </a:r>
            <a:endParaRPr dirty="0"/>
          </a:p>
        </p:txBody>
      </p:sp>
      <p:sp>
        <p:nvSpPr>
          <p:cNvPr id="43" name="Holder 3">
            <a:extLst>
              <a:ext uri="{FF2B5EF4-FFF2-40B4-BE49-F238E27FC236}">
                <a16:creationId xmlns:a16="http://schemas.microsoft.com/office/drawing/2014/main" id="{BB6A6403-4476-8BBB-D594-663C44C227BB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586096" y="8245475"/>
            <a:ext cx="2083207" cy="492443"/>
          </a:xfrm>
        </p:spPr>
        <p:txBody>
          <a:bodyPr lIns="0" tIns="0" rIns="0" bIns="0"/>
          <a:lstStyle>
            <a:lvl1pPr marL="0" indent="0" algn="ctr">
              <a:buFont typeface="Arial" panose="020B0604020202020204" pitchFamily="34" charset="0"/>
              <a:buNone/>
              <a:defRPr sz="1600" b="0" i="0" cap="all" baseline="0">
                <a:solidFill>
                  <a:srgbClr val="00800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PRENOM NOM</a:t>
            </a:r>
          </a:p>
          <a:p>
            <a:r>
              <a:rPr lang="fr-FR" dirty="0"/>
              <a:t>TITRE</a:t>
            </a:r>
            <a:endParaRPr dirty="0"/>
          </a:p>
        </p:txBody>
      </p:sp>
      <p:sp>
        <p:nvSpPr>
          <p:cNvPr id="44" name="Holder 3">
            <a:extLst>
              <a:ext uri="{FF2B5EF4-FFF2-40B4-BE49-F238E27FC236}">
                <a16:creationId xmlns:a16="http://schemas.microsoft.com/office/drawing/2014/main" id="{2A5EE973-C3F4-A6EA-5143-D24EAE5FC8E9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11182870" y="8245474"/>
            <a:ext cx="2083207" cy="492443"/>
          </a:xfrm>
        </p:spPr>
        <p:txBody>
          <a:bodyPr lIns="0" tIns="0" rIns="0" bIns="0"/>
          <a:lstStyle>
            <a:lvl1pPr marL="0" indent="0" algn="ctr">
              <a:buFont typeface="Arial" panose="020B0604020202020204" pitchFamily="34" charset="0"/>
              <a:buNone/>
              <a:defRPr sz="1600" b="0" i="0" cap="all" baseline="0">
                <a:solidFill>
                  <a:srgbClr val="00800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PRENOM NOM</a:t>
            </a:r>
          </a:p>
          <a:p>
            <a:r>
              <a:rPr lang="fr-FR" dirty="0"/>
              <a:t>TITRE</a:t>
            </a:r>
            <a:endParaRPr dirty="0"/>
          </a:p>
        </p:txBody>
      </p:sp>
      <p:sp>
        <p:nvSpPr>
          <p:cNvPr id="45" name="Holder 3">
            <a:extLst>
              <a:ext uri="{FF2B5EF4-FFF2-40B4-BE49-F238E27FC236}">
                <a16:creationId xmlns:a16="http://schemas.microsoft.com/office/drawing/2014/main" id="{445BFA8C-38D4-29AF-436D-6CCEB8DE4D51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13779644" y="8245474"/>
            <a:ext cx="2083207" cy="492443"/>
          </a:xfrm>
        </p:spPr>
        <p:txBody>
          <a:bodyPr lIns="0" tIns="0" rIns="0" bIns="0"/>
          <a:lstStyle>
            <a:lvl1pPr marL="0" indent="0" algn="ctr">
              <a:buFont typeface="Arial" panose="020B0604020202020204" pitchFamily="34" charset="0"/>
              <a:buNone/>
              <a:defRPr sz="1600" b="0" i="0" cap="all" baseline="0">
                <a:solidFill>
                  <a:srgbClr val="00800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PRENOM NOM</a:t>
            </a:r>
          </a:p>
          <a:p>
            <a:r>
              <a:rPr lang="fr-FR" dirty="0"/>
              <a:t>TITRE</a:t>
            </a:r>
            <a:endParaRPr dirty="0"/>
          </a:p>
        </p:txBody>
      </p:sp>
      <p:sp>
        <p:nvSpPr>
          <p:cNvPr id="46" name="Holder 3">
            <a:extLst>
              <a:ext uri="{FF2B5EF4-FFF2-40B4-BE49-F238E27FC236}">
                <a16:creationId xmlns:a16="http://schemas.microsoft.com/office/drawing/2014/main" id="{16B22399-F090-C296-2125-8F4453ADA2C1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6376418" y="8245474"/>
            <a:ext cx="2083207" cy="492443"/>
          </a:xfrm>
        </p:spPr>
        <p:txBody>
          <a:bodyPr lIns="0" tIns="0" rIns="0" bIns="0"/>
          <a:lstStyle>
            <a:lvl1pPr marL="0" indent="0" algn="ctr">
              <a:buFont typeface="Arial" panose="020B0604020202020204" pitchFamily="34" charset="0"/>
              <a:buNone/>
              <a:defRPr sz="1600" b="0" i="0" cap="all" baseline="0">
                <a:solidFill>
                  <a:srgbClr val="00800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PRENOM NOM</a:t>
            </a:r>
          </a:p>
          <a:p>
            <a:r>
              <a:rPr lang="fr-FR" dirty="0"/>
              <a:t>TITRE</a:t>
            </a:r>
            <a:endParaRPr dirty="0"/>
          </a:p>
        </p:txBody>
      </p:sp>
      <p:sp>
        <p:nvSpPr>
          <p:cNvPr id="47" name="Holder 4">
            <a:extLst>
              <a:ext uri="{FF2B5EF4-FFF2-40B4-BE49-F238E27FC236}">
                <a16:creationId xmlns:a16="http://schemas.microsoft.com/office/drawing/2014/main" id="{9BF1ADF3-7250-2323-3870-224DE4289BF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0886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3652110" y="4576165"/>
            <a:ext cx="14172340" cy="2215991"/>
          </a:xfrm>
        </p:spPr>
        <p:txBody>
          <a:bodyPr lIns="0" tIns="0" rIns="0" bIns="0"/>
          <a:lstStyle>
            <a:lvl1pPr>
              <a:defRPr sz="72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</a:t>
            </a:r>
            <a:br>
              <a:rPr lang="fr-FR" dirty="0"/>
            </a:br>
            <a:r>
              <a:rPr lang="fr-FR" dirty="0"/>
              <a:t>interstitielle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7F4C"/>
                </a:solidFill>
                <a:latin typeface="Helvetica"/>
                <a:cs typeface="Helvetica"/>
              </a:defRPr>
            </a:lvl1pPr>
          </a:lstStyle>
          <a:p>
            <a:pPr marL="12700">
              <a:lnSpc>
                <a:spcPts val="1855"/>
              </a:lnSpc>
            </a:pPr>
            <a:endParaRPr spc="110" dirty="0"/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9A9AA8C9-B83B-8BD2-031F-3FACCE2871F3}"/>
              </a:ext>
            </a:extLst>
          </p:cNvPr>
          <p:cNvSpPr/>
          <p:nvPr userDrawn="1"/>
        </p:nvSpPr>
        <p:spPr>
          <a:xfrm>
            <a:off x="18627703" y="0"/>
            <a:ext cx="1477010" cy="3173095"/>
          </a:xfrm>
          <a:custGeom>
            <a:avLst/>
            <a:gdLst/>
            <a:ahLst/>
            <a:cxnLst/>
            <a:rect l="l" t="t" r="r" b="b"/>
            <a:pathLst>
              <a:path w="1477009" h="3173095">
                <a:moveTo>
                  <a:pt x="1476395" y="0"/>
                </a:moveTo>
                <a:lnTo>
                  <a:pt x="0" y="0"/>
                </a:lnTo>
                <a:lnTo>
                  <a:pt x="0" y="2425250"/>
                </a:lnTo>
                <a:lnTo>
                  <a:pt x="1470" y="2472515"/>
                </a:lnTo>
                <a:lnTo>
                  <a:pt x="5822" y="2518998"/>
                </a:lnTo>
                <a:lnTo>
                  <a:pt x="12969" y="2564613"/>
                </a:lnTo>
                <a:lnTo>
                  <a:pt x="22823" y="2609271"/>
                </a:lnTo>
                <a:lnTo>
                  <a:pt x="35296" y="2652884"/>
                </a:lnTo>
                <a:lnTo>
                  <a:pt x="50301" y="2695367"/>
                </a:lnTo>
                <a:lnTo>
                  <a:pt x="67750" y="2736630"/>
                </a:lnTo>
                <a:lnTo>
                  <a:pt x="87557" y="2776586"/>
                </a:lnTo>
                <a:lnTo>
                  <a:pt x="109632" y="2815148"/>
                </a:lnTo>
                <a:lnTo>
                  <a:pt x="133890" y="2852229"/>
                </a:lnTo>
                <a:lnTo>
                  <a:pt x="160241" y="2887740"/>
                </a:lnTo>
                <a:lnTo>
                  <a:pt x="188599" y="2921595"/>
                </a:lnTo>
                <a:lnTo>
                  <a:pt x="218876" y="2953705"/>
                </a:lnTo>
                <a:lnTo>
                  <a:pt x="250985" y="2983984"/>
                </a:lnTo>
                <a:lnTo>
                  <a:pt x="284838" y="3012343"/>
                </a:lnTo>
                <a:lnTo>
                  <a:pt x="320347" y="3038696"/>
                </a:lnTo>
                <a:lnTo>
                  <a:pt x="357425" y="3062954"/>
                </a:lnTo>
                <a:lnTo>
                  <a:pt x="395985" y="3085030"/>
                </a:lnTo>
                <a:lnTo>
                  <a:pt x="435938" y="3104837"/>
                </a:lnTo>
                <a:lnTo>
                  <a:pt x="477198" y="3122287"/>
                </a:lnTo>
                <a:lnTo>
                  <a:pt x="519676" y="3137292"/>
                </a:lnTo>
                <a:lnTo>
                  <a:pt x="563286" y="3149765"/>
                </a:lnTo>
                <a:lnTo>
                  <a:pt x="607939" y="3159619"/>
                </a:lnTo>
                <a:lnTo>
                  <a:pt x="653549" y="3166766"/>
                </a:lnTo>
                <a:lnTo>
                  <a:pt x="700027" y="3171119"/>
                </a:lnTo>
                <a:lnTo>
                  <a:pt x="747286" y="3172589"/>
                </a:lnTo>
                <a:lnTo>
                  <a:pt x="1476395" y="3172589"/>
                </a:lnTo>
                <a:lnTo>
                  <a:pt x="1476395" y="0"/>
                </a:lnTo>
                <a:close/>
              </a:path>
            </a:pathLst>
          </a:custGeom>
          <a:solidFill>
            <a:srgbClr val="FFC1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1EF5155B-E43C-B753-D0E1-EA769B86F749}"/>
              </a:ext>
            </a:extLst>
          </p:cNvPr>
          <p:cNvSpPr/>
          <p:nvPr userDrawn="1"/>
        </p:nvSpPr>
        <p:spPr>
          <a:xfrm>
            <a:off x="18627703" y="3444826"/>
            <a:ext cx="1477010" cy="7863840"/>
          </a:xfrm>
          <a:custGeom>
            <a:avLst/>
            <a:gdLst/>
            <a:ahLst/>
            <a:cxnLst/>
            <a:rect l="l" t="t" r="r" b="b"/>
            <a:pathLst>
              <a:path w="1477009" h="7863840">
                <a:moveTo>
                  <a:pt x="1476395" y="0"/>
                </a:moveTo>
                <a:lnTo>
                  <a:pt x="747286" y="0"/>
                </a:lnTo>
                <a:lnTo>
                  <a:pt x="700027" y="1470"/>
                </a:lnTo>
                <a:lnTo>
                  <a:pt x="653549" y="5822"/>
                </a:lnTo>
                <a:lnTo>
                  <a:pt x="607939" y="12969"/>
                </a:lnTo>
                <a:lnTo>
                  <a:pt x="563286" y="22823"/>
                </a:lnTo>
                <a:lnTo>
                  <a:pt x="519676" y="35296"/>
                </a:lnTo>
                <a:lnTo>
                  <a:pt x="477198" y="50302"/>
                </a:lnTo>
                <a:lnTo>
                  <a:pt x="435938" y="67751"/>
                </a:lnTo>
                <a:lnTo>
                  <a:pt x="395985" y="87558"/>
                </a:lnTo>
                <a:lnTo>
                  <a:pt x="357425" y="109634"/>
                </a:lnTo>
                <a:lnTo>
                  <a:pt x="320347" y="133893"/>
                </a:lnTo>
                <a:lnTo>
                  <a:pt x="284838" y="160245"/>
                </a:lnTo>
                <a:lnTo>
                  <a:pt x="250985" y="188604"/>
                </a:lnTo>
                <a:lnTo>
                  <a:pt x="218876" y="218883"/>
                </a:lnTo>
                <a:lnTo>
                  <a:pt x="188599" y="250993"/>
                </a:lnTo>
                <a:lnTo>
                  <a:pt x="160241" y="284848"/>
                </a:lnTo>
                <a:lnTo>
                  <a:pt x="133890" y="320359"/>
                </a:lnTo>
                <a:lnTo>
                  <a:pt x="109632" y="357440"/>
                </a:lnTo>
                <a:lnTo>
                  <a:pt x="87557" y="396002"/>
                </a:lnTo>
                <a:lnTo>
                  <a:pt x="67750" y="435959"/>
                </a:lnTo>
                <a:lnTo>
                  <a:pt x="50301" y="477222"/>
                </a:lnTo>
                <a:lnTo>
                  <a:pt x="35296" y="519704"/>
                </a:lnTo>
                <a:lnTo>
                  <a:pt x="22823" y="563318"/>
                </a:lnTo>
                <a:lnTo>
                  <a:pt x="12969" y="607975"/>
                </a:lnTo>
                <a:lnTo>
                  <a:pt x="5822" y="653590"/>
                </a:lnTo>
                <a:lnTo>
                  <a:pt x="1470" y="700073"/>
                </a:lnTo>
                <a:lnTo>
                  <a:pt x="0" y="747338"/>
                </a:lnTo>
                <a:lnTo>
                  <a:pt x="0" y="7116390"/>
                </a:lnTo>
                <a:lnTo>
                  <a:pt x="1470" y="7163655"/>
                </a:lnTo>
                <a:lnTo>
                  <a:pt x="5822" y="7210138"/>
                </a:lnTo>
                <a:lnTo>
                  <a:pt x="12969" y="7255753"/>
                </a:lnTo>
                <a:lnTo>
                  <a:pt x="22823" y="7300411"/>
                </a:lnTo>
                <a:lnTo>
                  <a:pt x="35296" y="7344024"/>
                </a:lnTo>
                <a:lnTo>
                  <a:pt x="50301" y="7386506"/>
                </a:lnTo>
                <a:lnTo>
                  <a:pt x="67750" y="7427770"/>
                </a:lnTo>
                <a:lnTo>
                  <a:pt x="87557" y="7467726"/>
                </a:lnTo>
                <a:lnTo>
                  <a:pt x="109632" y="7506288"/>
                </a:lnTo>
                <a:lnTo>
                  <a:pt x="133890" y="7543369"/>
                </a:lnTo>
                <a:lnTo>
                  <a:pt x="160241" y="7578880"/>
                </a:lnTo>
                <a:lnTo>
                  <a:pt x="188599" y="7612735"/>
                </a:lnTo>
                <a:lnTo>
                  <a:pt x="218876" y="7644845"/>
                </a:lnTo>
                <a:lnTo>
                  <a:pt x="250985" y="7675124"/>
                </a:lnTo>
                <a:lnTo>
                  <a:pt x="284838" y="7703483"/>
                </a:lnTo>
                <a:lnTo>
                  <a:pt x="320347" y="7729836"/>
                </a:lnTo>
                <a:lnTo>
                  <a:pt x="357425" y="7754094"/>
                </a:lnTo>
                <a:lnTo>
                  <a:pt x="395985" y="7776170"/>
                </a:lnTo>
                <a:lnTo>
                  <a:pt x="435938" y="7795977"/>
                </a:lnTo>
                <a:lnTo>
                  <a:pt x="477198" y="7813427"/>
                </a:lnTo>
                <a:lnTo>
                  <a:pt x="519676" y="7828432"/>
                </a:lnTo>
                <a:lnTo>
                  <a:pt x="563286" y="7840905"/>
                </a:lnTo>
                <a:lnTo>
                  <a:pt x="607939" y="7850759"/>
                </a:lnTo>
                <a:lnTo>
                  <a:pt x="653549" y="7857906"/>
                </a:lnTo>
                <a:lnTo>
                  <a:pt x="700027" y="7862258"/>
                </a:lnTo>
                <a:lnTo>
                  <a:pt x="747286" y="7863729"/>
                </a:lnTo>
                <a:lnTo>
                  <a:pt x="1476395" y="7863729"/>
                </a:lnTo>
                <a:lnTo>
                  <a:pt x="1476395" y="0"/>
                </a:lnTo>
                <a:close/>
              </a:path>
            </a:pathLst>
          </a:custGeom>
          <a:solidFill>
            <a:srgbClr val="F900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925F20A0-7EDC-A217-3499-360DD81774D4}"/>
              </a:ext>
            </a:extLst>
          </p:cNvPr>
          <p:cNvSpPr/>
          <p:nvPr userDrawn="1"/>
        </p:nvSpPr>
        <p:spPr>
          <a:xfrm>
            <a:off x="0" y="13444"/>
            <a:ext cx="2649220" cy="11282045"/>
          </a:xfrm>
          <a:custGeom>
            <a:avLst/>
            <a:gdLst/>
            <a:ahLst/>
            <a:cxnLst/>
            <a:rect l="l" t="t" r="r" b="b"/>
            <a:pathLst>
              <a:path w="2649220" h="11282045">
                <a:moveTo>
                  <a:pt x="0" y="0"/>
                </a:moveTo>
                <a:lnTo>
                  <a:pt x="0" y="11281654"/>
                </a:lnTo>
                <a:lnTo>
                  <a:pt x="46674" y="11242577"/>
                </a:lnTo>
                <a:lnTo>
                  <a:pt x="89549" y="11206076"/>
                </a:lnTo>
                <a:lnTo>
                  <a:pt x="132140" y="11169254"/>
                </a:lnTo>
                <a:lnTo>
                  <a:pt x="174445" y="11132111"/>
                </a:lnTo>
                <a:lnTo>
                  <a:pt x="216461" y="11094649"/>
                </a:lnTo>
                <a:lnTo>
                  <a:pt x="258186" y="11056870"/>
                </a:lnTo>
                <a:lnTo>
                  <a:pt x="299619" y="11018777"/>
                </a:lnTo>
                <a:lnTo>
                  <a:pt x="340758" y="10980370"/>
                </a:lnTo>
                <a:lnTo>
                  <a:pt x="381601" y="10941652"/>
                </a:lnTo>
                <a:lnTo>
                  <a:pt x="422147" y="10902625"/>
                </a:lnTo>
                <a:lnTo>
                  <a:pt x="462392" y="10863291"/>
                </a:lnTo>
                <a:lnTo>
                  <a:pt x="502335" y="10823651"/>
                </a:lnTo>
                <a:lnTo>
                  <a:pt x="541975" y="10783707"/>
                </a:lnTo>
                <a:lnTo>
                  <a:pt x="581310" y="10743462"/>
                </a:lnTo>
                <a:lnTo>
                  <a:pt x="620337" y="10702917"/>
                </a:lnTo>
                <a:lnTo>
                  <a:pt x="659054" y="10662074"/>
                </a:lnTo>
                <a:lnTo>
                  <a:pt x="697461" y="10620935"/>
                </a:lnTo>
                <a:lnTo>
                  <a:pt x="735555" y="10579502"/>
                </a:lnTo>
                <a:lnTo>
                  <a:pt x="773333" y="10537776"/>
                </a:lnTo>
                <a:lnTo>
                  <a:pt x="810795" y="10495760"/>
                </a:lnTo>
                <a:lnTo>
                  <a:pt x="847938" y="10453456"/>
                </a:lnTo>
                <a:lnTo>
                  <a:pt x="884761" y="10410865"/>
                </a:lnTo>
                <a:lnTo>
                  <a:pt x="921261" y="10367989"/>
                </a:lnTo>
                <a:lnTo>
                  <a:pt x="957437" y="10324830"/>
                </a:lnTo>
                <a:lnTo>
                  <a:pt x="993286" y="10281391"/>
                </a:lnTo>
                <a:lnTo>
                  <a:pt x="1028808" y="10237672"/>
                </a:lnTo>
                <a:lnTo>
                  <a:pt x="1063999" y="10193676"/>
                </a:lnTo>
                <a:lnTo>
                  <a:pt x="1098859" y="10149405"/>
                </a:lnTo>
                <a:lnTo>
                  <a:pt x="1133384" y="10104860"/>
                </a:lnTo>
                <a:lnTo>
                  <a:pt x="1167575" y="10060044"/>
                </a:lnTo>
                <a:lnTo>
                  <a:pt x="1201427" y="10014959"/>
                </a:lnTo>
                <a:lnTo>
                  <a:pt x="1234940" y="9969605"/>
                </a:lnTo>
                <a:lnTo>
                  <a:pt x="1268112" y="9923986"/>
                </a:lnTo>
                <a:lnTo>
                  <a:pt x="1300940" y="9878102"/>
                </a:lnTo>
                <a:lnTo>
                  <a:pt x="1333424" y="9831957"/>
                </a:lnTo>
                <a:lnTo>
                  <a:pt x="1365560" y="9785551"/>
                </a:lnTo>
                <a:lnTo>
                  <a:pt x="1397348" y="9738887"/>
                </a:lnTo>
                <a:lnTo>
                  <a:pt x="1428784" y="9691966"/>
                </a:lnTo>
                <a:lnTo>
                  <a:pt x="1459869" y="9644791"/>
                </a:lnTo>
                <a:lnTo>
                  <a:pt x="1490598" y="9597364"/>
                </a:lnTo>
                <a:lnTo>
                  <a:pt x="1520971" y="9549685"/>
                </a:lnTo>
                <a:lnTo>
                  <a:pt x="1550986" y="9501758"/>
                </a:lnTo>
                <a:lnTo>
                  <a:pt x="1580641" y="9453583"/>
                </a:lnTo>
                <a:lnTo>
                  <a:pt x="1609933" y="9405164"/>
                </a:lnTo>
                <a:lnTo>
                  <a:pt x="1638862" y="9356501"/>
                </a:lnTo>
                <a:lnTo>
                  <a:pt x="1667425" y="9307597"/>
                </a:lnTo>
                <a:lnTo>
                  <a:pt x="1695620" y="9258453"/>
                </a:lnTo>
                <a:lnTo>
                  <a:pt x="1723445" y="9209072"/>
                </a:lnTo>
                <a:lnTo>
                  <a:pt x="1750899" y="9159455"/>
                </a:lnTo>
                <a:lnTo>
                  <a:pt x="1777980" y="9109604"/>
                </a:lnTo>
                <a:lnTo>
                  <a:pt x="1804685" y="9059522"/>
                </a:lnTo>
                <a:lnTo>
                  <a:pt x="1831013" y="9009209"/>
                </a:lnTo>
                <a:lnTo>
                  <a:pt x="1856962" y="8958668"/>
                </a:lnTo>
                <a:lnTo>
                  <a:pt x="1882530" y="8907901"/>
                </a:lnTo>
                <a:lnTo>
                  <a:pt x="1907715" y="8856910"/>
                </a:lnTo>
                <a:lnTo>
                  <a:pt x="1932516" y="8805696"/>
                </a:lnTo>
                <a:lnTo>
                  <a:pt x="1956930" y="8754261"/>
                </a:lnTo>
                <a:lnTo>
                  <a:pt x="1980955" y="8702608"/>
                </a:lnTo>
                <a:lnTo>
                  <a:pt x="2004590" y="8650738"/>
                </a:lnTo>
                <a:lnTo>
                  <a:pt x="2027833" y="8598653"/>
                </a:lnTo>
                <a:lnTo>
                  <a:pt x="2050682" y="8546355"/>
                </a:lnTo>
                <a:lnTo>
                  <a:pt x="2073134" y="8493846"/>
                </a:lnTo>
                <a:lnTo>
                  <a:pt x="2095189" y="8441127"/>
                </a:lnTo>
                <a:lnTo>
                  <a:pt x="2116844" y="8388201"/>
                </a:lnTo>
                <a:lnTo>
                  <a:pt x="2138097" y="8335070"/>
                </a:lnTo>
                <a:lnTo>
                  <a:pt x="2158946" y="8281735"/>
                </a:lnTo>
                <a:lnTo>
                  <a:pt x="2179391" y="8228198"/>
                </a:lnTo>
                <a:lnTo>
                  <a:pt x="2199427" y="8174461"/>
                </a:lnTo>
                <a:lnTo>
                  <a:pt x="2219055" y="8120526"/>
                </a:lnTo>
                <a:lnTo>
                  <a:pt x="2238271" y="8066396"/>
                </a:lnTo>
                <a:lnTo>
                  <a:pt x="2257075" y="8012071"/>
                </a:lnTo>
                <a:lnTo>
                  <a:pt x="2275463" y="7957554"/>
                </a:lnTo>
                <a:lnTo>
                  <a:pt x="2293435" y="7902846"/>
                </a:lnTo>
                <a:lnTo>
                  <a:pt x="2310988" y="7847950"/>
                </a:lnTo>
                <a:lnTo>
                  <a:pt x="2328121" y="7792867"/>
                </a:lnTo>
                <a:lnTo>
                  <a:pt x="2344831" y="7737599"/>
                </a:lnTo>
                <a:lnTo>
                  <a:pt x="2361116" y="7682149"/>
                </a:lnTo>
                <a:lnTo>
                  <a:pt x="2376976" y="7626518"/>
                </a:lnTo>
                <a:lnTo>
                  <a:pt x="2392407" y="7570707"/>
                </a:lnTo>
                <a:lnTo>
                  <a:pt x="2407409" y="7514719"/>
                </a:lnTo>
                <a:lnTo>
                  <a:pt x="2421978" y="7458556"/>
                </a:lnTo>
                <a:lnTo>
                  <a:pt x="2436114" y="7402220"/>
                </a:lnTo>
                <a:lnTo>
                  <a:pt x="2449814" y="7345712"/>
                </a:lnTo>
                <a:lnTo>
                  <a:pt x="2463077" y="7289034"/>
                </a:lnTo>
                <a:lnTo>
                  <a:pt x="2475900" y="7232188"/>
                </a:lnTo>
                <a:lnTo>
                  <a:pt x="2488282" y="7175177"/>
                </a:lnTo>
                <a:lnTo>
                  <a:pt x="2500221" y="7118001"/>
                </a:lnTo>
                <a:lnTo>
                  <a:pt x="2511714" y="7060664"/>
                </a:lnTo>
                <a:lnTo>
                  <a:pt x="2522761" y="7003166"/>
                </a:lnTo>
                <a:lnTo>
                  <a:pt x="2533359" y="6945510"/>
                </a:lnTo>
                <a:lnTo>
                  <a:pt x="2543506" y="6887697"/>
                </a:lnTo>
                <a:lnTo>
                  <a:pt x="2553200" y="6829730"/>
                </a:lnTo>
                <a:lnTo>
                  <a:pt x="2562440" y="6771610"/>
                </a:lnTo>
                <a:lnTo>
                  <a:pt x="2571223" y="6713339"/>
                </a:lnTo>
                <a:lnTo>
                  <a:pt x="2579549" y="6654919"/>
                </a:lnTo>
                <a:lnTo>
                  <a:pt x="2587414" y="6596353"/>
                </a:lnTo>
                <a:lnTo>
                  <a:pt x="2594817" y="6537641"/>
                </a:lnTo>
                <a:lnTo>
                  <a:pt x="2601756" y="6478786"/>
                </a:lnTo>
                <a:lnTo>
                  <a:pt x="2608229" y="6419789"/>
                </a:lnTo>
                <a:lnTo>
                  <a:pt x="2614235" y="6360653"/>
                </a:lnTo>
                <a:lnTo>
                  <a:pt x="2619771" y="6301380"/>
                </a:lnTo>
                <a:lnTo>
                  <a:pt x="2624835" y="6241971"/>
                </a:lnTo>
                <a:lnTo>
                  <a:pt x="2629426" y="6182427"/>
                </a:lnTo>
                <a:lnTo>
                  <a:pt x="2633542" y="6122752"/>
                </a:lnTo>
                <a:lnTo>
                  <a:pt x="2637180" y="6062947"/>
                </a:lnTo>
                <a:lnTo>
                  <a:pt x="2640340" y="6003014"/>
                </a:lnTo>
                <a:lnTo>
                  <a:pt x="2643019" y="5942954"/>
                </a:lnTo>
                <a:lnTo>
                  <a:pt x="2645215" y="5882770"/>
                </a:lnTo>
                <a:lnTo>
                  <a:pt x="2646926" y="5822464"/>
                </a:lnTo>
                <a:lnTo>
                  <a:pt x="2648151" y="5762037"/>
                </a:lnTo>
                <a:lnTo>
                  <a:pt x="2648887" y="5701491"/>
                </a:lnTo>
                <a:lnTo>
                  <a:pt x="2649132" y="5640828"/>
                </a:lnTo>
                <a:lnTo>
                  <a:pt x="2648887" y="5580165"/>
                </a:lnTo>
                <a:lnTo>
                  <a:pt x="2648151" y="5519619"/>
                </a:lnTo>
                <a:lnTo>
                  <a:pt x="2646926" y="5459192"/>
                </a:lnTo>
                <a:lnTo>
                  <a:pt x="2645215" y="5398885"/>
                </a:lnTo>
                <a:lnTo>
                  <a:pt x="2643019" y="5338701"/>
                </a:lnTo>
                <a:lnTo>
                  <a:pt x="2640340" y="5278642"/>
                </a:lnTo>
                <a:lnTo>
                  <a:pt x="2637180" y="5218708"/>
                </a:lnTo>
                <a:lnTo>
                  <a:pt x="2633542" y="5158903"/>
                </a:lnTo>
                <a:lnTo>
                  <a:pt x="2629426" y="5099228"/>
                </a:lnTo>
                <a:lnTo>
                  <a:pt x="2624835" y="5039684"/>
                </a:lnTo>
                <a:lnTo>
                  <a:pt x="2619771" y="4980275"/>
                </a:lnTo>
                <a:lnTo>
                  <a:pt x="2614235" y="4921001"/>
                </a:lnTo>
                <a:lnTo>
                  <a:pt x="2608229" y="4861865"/>
                </a:lnTo>
                <a:lnTo>
                  <a:pt x="2601756" y="4802869"/>
                </a:lnTo>
                <a:lnTo>
                  <a:pt x="2594817" y="4744013"/>
                </a:lnTo>
                <a:lnTo>
                  <a:pt x="2587414" y="4685302"/>
                </a:lnTo>
                <a:lnTo>
                  <a:pt x="2579549" y="4626735"/>
                </a:lnTo>
                <a:lnTo>
                  <a:pt x="2571223" y="4568315"/>
                </a:lnTo>
                <a:lnTo>
                  <a:pt x="2562440" y="4510044"/>
                </a:lnTo>
                <a:lnTo>
                  <a:pt x="2553200" y="4451924"/>
                </a:lnTo>
                <a:lnTo>
                  <a:pt x="2543506" y="4393957"/>
                </a:lnTo>
                <a:lnTo>
                  <a:pt x="2533359" y="4336144"/>
                </a:lnTo>
                <a:lnTo>
                  <a:pt x="2522761" y="4278488"/>
                </a:lnTo>
                <a:lnTo>
                  <a:pt x="2511714" y="4220990"/>
                </a:lnTo>
                <a:lnTo>
                  <a:pt x="2500221" y="4163652"/>
                </a:lnTo>
                <a:lnTo>
                  <a:pt x="2488282" y="4106477"/>
                </a:lnTo>
                <a:lnTo>
                  <a:pt x="2475900" y="4049465"/>
                </a:lnTo>
                <a:lnTo>
                  <a:pt x="2463077" y="3992619"/>
                </a:lnTo>
                <a:lnTo>
                  <a:pt x="2449814" y="3935942"/>
                </a:lnTo>
                <a:lnTo>
                  <a:pt x="2436114" y="3879433"/>
                </a:lnTo>
                <a:lnTo>
                  <a:pt x="2421978" y="3823097"/>
                </a:lnTo>
                <a:lnTo>
                  <a:pt x="2407409" y="3766934"/>
                </a:lnTo>
                <a:lnTo>
                  <a:pt x="2392407" y="3710946"/>
                </a:lnTo>
                <a:lnTo>
                  <a:pt x="2376976" y="3655135"/>
                </a:lnTo>
                <a:lnTo>
                  <a:pt x="2361116" y="3599504"/>
                </a:lnTo>
                <a:lnTo>
                  <a:pt x="2344831" y="3544053"/>
                </a:lnTo>
                <a:lnTo>
                  <a:pt x="2328121" y="3488786"/>
                </a:lnTo>
                <a:lnTo>
                  <a:pt x="2310988" y="3433703"/>
                </a:lnTo>
                <a:lnTo>
                  <a:pt x="2293435" y="3378806"/>
                </a:lnTo>
                <a:lnTo>
                  <a:pt x="2275463" y="3324099"/>
                </a:lnTo>
                <a:lnTo>
                  <a:pt x="2257075" y="3269582"/>
                </a:lnTo>
                <a:lnTo>
                  <a:pt x="2238271" y="3215257"/>
                </a:lnTo>
                <a:lnTo>
                  <a:pt x="2219055" y="3161126"/>
                </a:lnTo>
                <a:lnTo>
                  <a:pt x="2199427" y="3107191"/>
                </a:lnTo>
                <a:lnTo>
                  <a:pt x="2179391" y="3053454"/>
                </a:lnTo>
                <a:lnTo>
                  <a:pt x="2158946" y="2999918"/>
                </a:lnTo>
                <a:lnTo>
                  <a:pt x="2138097" y="2946582"/>
                </a:lnTo>
                <a:lnTo>
                  <a:pt x="2116844" y="2893451"/>
                </a:lnTo>
                <a:lnTo>
                  <a:pt x="2095189" y="2840525"/>
                </a:lnTo>
                <a:lnTo>
                  <a:pt x="2073134" y="2787806"/>
                </a:lnTo>
                <a:lnTo>
                  <a:pt x="2050682" y="2735297"/>
                </a:lnTo>
                <a:lnTo>
                  <a:pt x="2027833" y="2682999"/>
                </a:lnTo>
                <a:lnTo>
                  <a:pt x="2004590" y="2630914"/>
                </a:lnTo>
                <a:lnTo>
                  <a:pt x="1980955" y="2579044"/>
                </a:lnTo>
                <a:lnTo>
                  <a:pt x="1956930" y="2527391"/>
                </a:lnTo>
                <a:lnTo>
                  <a:pt x="1932516" y="2475956"/>
                </a:lnTo>
                <a:lnTo>
                  <a:pt x="1907715" y="2424742"/>
                </a:lnTo>
                <a:lnTo>
                  <a:pt x="1882530" y="2373751"/>
                </a:lnTo>
                <a:lnTo>
                  <a:pt x="1856962" y="2322984"/>
                </a:lnTo>
                <a:lnTo>
                  <a:pt x="1831013" y="2272443"/>
                </a:lnTo>
                <a:lnTo>
                  <a:pt x="1804685" y="2222130"/>
                </a:lnTo>
                <a:lnTo>
                  <a:pt x="1777980" y="2172048"/>
                </a:lnTo>
                <a:lnTo>
                  <a:pt x="1750899" y="2122197"/>
                </a:lnTo>
                <a:lnTo>
                  <a:pt x="1723445" y="2072580"/>
                </a:lnTo>
                <a:lnTo>
                  <a:pt x="1695620" y="2023199"/>
                </a:lnTo>
                <a:lnTo>
                  <a:pt x="1667425" y="1974055"/>
                </a:lnTo>
                <a:lnTo>
                  <a:pt x="1638862" y="1925151"/>
                </a:lnTo>
                <a:lnTo>
                  <a:pt x="1609933" y="1876488"/>
                </a:lnTo>
                <a:lnTo>
                  <a:pt x="1580641" y="1828069"/>
                </a:lnTo>
                <a:lnTo>
                  <a:pt x="1550986" y="1779894"/>
                </a:lnTo>
                <a:lnTo>
                  <a:pt x="1520971" y="1731967"/>
                </a:lnTo>
                <a:lnTo>
                  <a:pt x="1490598" y="1684288"/>
                </a:lnTo>
                <a:lnTo>
                  <a:pt x="1459869" y="1636861"/>
                </a:lnTo>
                <a:lnTo>
                  <a:pt x="1428784" y="1589686"/>
                </a:lnTo>
                <a:lnTo>
                  <a:pt x="1397348" y="1542765"/>
                </a:lnTo>
                <a:lnTo>
                  <a:pt x="1365560" y="1496101"/>
                </a:lnTo>
                <a:lnTo>
                  <a:pt x="1333424" y="1449695"/>
                </a:lnTo>
                <a:lnTo>
                  <a:pt x="1300940" y="1403550"/>
                </a:lnTo>
                <a:lnTo>
                  <a:pt x="1268112" y="1357666"/>
                </a:lnTo>
                <a:lnTo>
                  <a:pt x="1234940" y="1312047"/>
                </a:lnTo>
                <a:lnTo>
                  <a:pt x="1201427" y="1266693"/>
                </a:lnTo>
                <a:lnTo>
                  <a:pt x="1167575" y="1221608"/>
                </a:lnTo>
                <a:lnTo>
                  <a:pt x="1133384" y="1176792"/>
                </a:lnTo>
                <a:lnTo>
                  <a:pt x="1098859" y="1132247"/>
                </a:lnTo>
                <a:lnTo>
                  <a:pt x="1063999" y="1087976"/>
                </a:lnTo>
                <a:lnTo>
                  <a:pt x="1028808" y="1043980"/>
                </a:lnTo>
                <a:lnTo>
                  <a:pt x="993286" y="1000261"/>
                </a:lnTo>
                <a:lnTo>
                  <a:pt x="957437" y="956822"/>
                </a:lnTo>
                <a:lnTo>
                  <a:pt x="921261" y="913663"/>
                </a:lnTo>
                <a:lnTo>
                  <a:pt x="884761" y="870787"/>
                </a:lnTo>
                <a:lnTo>
                  <a:pt x="847938" y="828196"/>
                </a:lnTo>
                <a:lnTo>
                  <a:pt x="810795" y="785892"/>
                </a:lnTo>
                <a:lnTo>
                  <a:pt x="773333" y="743876"/>
                </a:lnTo>
                <a:lnTo>
                  <a:pt x="735555" y="702151"/>
                </a:lnTo>
                <a:lnTo>
                  <a:pt x="697461" y="660717"/>
                </a:lnTo>
                <a:lnTo>
                  <a:pt x="659054" y="619578"/>
                </a:lnTo>
                <a:lnTo>
                  <a:pt x="620337" y="578735"/>
                </a:lnTo>
                <a:lnTo>
                  <a:pt x="581310" y="538190"/>
                </a:lnTo>
                <a:lnTo>
                  <a:pt x="541975" y="497945"/>
                </a:lnTo>
                <a:lnTo>
                  <a:pt x="502335" y="458002"/>
                </a:lnTo>
                <a:lnTo>
                  <a:pt x="462392" y="418362"/>
                </a:lnTo>
                <a:lnTo>
                  <a:pt x="422147" y="379027"/>
                </a:lnTo>
                <a:lnTo>
                  <a:pt x="381601" y="340000"/>
                </a:lnTo>
                <a:lnTo>
                  <a:pt x="340758" y="301283"/>
                </a:lnTo>
                <a:lnTo>
                  <a:pt x="299619" y="262876"/>
                </a:lnTo>
                <a:lnTo>
                  <a:pt x="258186" y="224783"/>
                </a:lnTo>
                <a:lnTo>
                  <a:pt x="216461" y="187004"/>
                </a:lnTo>
                <a:lnTo>
                  <a:pt x="174445" y="149542"/>
                </a:lnTo>
                <a:lnTo>
                  <a:pt x="132140" y="112399"/>
                </a:lnTo>
                <a:lnTo>
                  <a:pt x="89549" y="75576"/>
                </a:lnTo>
                <a:lnTo>
                  <a:pt x="46674" y="39076"/>
                </a:lnTo>
                <a:lnTo>
                  <a:pt x="0" y="0"/>
                </a:lnTo>
                <a:close/>
              </a:path>
            </a:pathLst>
          </a:custGeom>
          <a:solidFill>
            <a:srgbClr val="00C1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F6199A32-D701-318A-54BE-704C6468D0ED}"/>
              </a:ext>
            </a:extLst>
          </p:cNvPr>
          <p:cNvSpPr/>
          <p:nvPr userDrawn="1"/>
        </p:nvSpPr>
        <p:spPr>
          <a:xfrm>
            <a:off x="12293865" y="1"/>
            <a:ext cx="6090920" cy="1885314"/>
          </a:xfrm>
          <a:custGeom>
            <a:avLst/>
            <a:gdLst/>
            <a:ahLst/>
            <a:cxnLst/>
            <a:rect l="l" t="t" r="r" b="b"/>
            <a:pathLst>
              <a:path w="6090919" h="1885314">
                <a:moveTo>
                  <a:pt x="6090916" y="0"/>
                </a:moveTo>
                <a:lnTo>
                  <a:pt x="0" y="0"/>
                </a:lnTo>
                <a:lnTo>
                  <a:pt x="6904" y="13909"/>
                </a:lnTo>
                <a:lnTo>
                  <a:pt x="27663" y="54355"/>
                </a:lnTo>
                <a:lnTo>
                  <a:pt x="48944" y="94485"/>
                </a:lnTo>
                <a:lnTo>
                  <a:pt x="70743" y="134294"/>
                </a:lnTo>
                <a:lnTo>
                  <a:pt x="93055" y="173780"/>
                </a:lnTo>
                <a:lnTo>
                  <a:pt x="115875" y="212936"/>
                </a:lnTo>
                <a:lnTo>
                  <a:pt x="139199" y="251758"/>
                </a:lnTo>
                <a:lnTo>
                  <a:pt x="163024" y="290242"/>
                </a:lnTo>
                <a:lnTo>
                  <a:pt x="187343" y="328384"/>
                </a:lnTo>
                <a:lnTo>
                  <a:pt x="212153" y="366179"/>
                </a:lnTo>
                <a:lnTo>
                  <a:pt x="237449" y="403622"/>
                </a:lnTo>
                <a:lnTo>
                  <a:pt x="263226" y="440709"/>
                </a:lnTo>
                <a:lnTo>
                  <a:pt x="289481" y="477436"/>
                </a:lnTo>
                <a:lnTo>
                  <a:pt x="316209" y="513797"/>
                </a:lnTo>
                <a:lnTo>
                  <a:pt x="343405" y="549789"/>
                </a:lnTo>
                <a:lnTo>
                  <a:pt x="371064" y="585407"/>
                </a:lnTo>
                <a:lnTo>
                  <a:pt x="399183" y="620647"/>
                </a:lnTo>
                <a:lnTo>
                  <a:pt x="427757" y="655503"/>
                </a:lnTo>
                <a:lnTo>
                  <a:pt x="456781" y="689972"/>
                </a:lnTo>
                <a:lnTo>
                  <a:pt x="486250" y="724049"/>
                </a:lnTo>
                <a:lnTo>
                  <a:pt x="516161" y="757730"/>
                </a:lnTo>
                <a:lnTo>
                  <a:pt x="546509" y="791010"/>
                </a:lnTo>
                <a:lnTo>
                  <a:pt x="577289" y="823884"/>
                </a:lnTo>
                <a:lnTo>
                  <a:pt x="608497" y="856349"/>
                </a:lnTo>
                <a:lnTo>
                  <a:pt x="640128" y="888399"/>
                </a:lnTo>
                <a:lnTo>
                  <a:pt x="672178" y="920030"/>
                </a:lnTo>
                <a:lnTo>
                  <a:pt x="704643" y="951238"/>
                </a:lnTo>
                <a:lnTo>
                  <a:pt x="737517" y="982018"/>
                </a:lnTo>
                <a:lnTo>
                  <a:pt x="770797" y="1012366"/>
                </a:lnTo>
                <a:lnTo>
                  <a:pt x="804478" y="1042277"/>
                </a:lnTo>
                <a:lnTo>
                  <a:pt x="838555" y="1071747"/>
                </a:lnTo>
                <a:lnTo>
                  <a:pt x="873024" y="1100771"/>
                </a:lnTo>
                <a:lnTo>
                  <a:pt x="907881" y="1129344"/>
                </a:lnTo>
                <a:lnTo>
                  <a:pt x="943120" y="1157463"/>
                </a:lnTo>
                <a:lnTo>
                  <a:pt x="978738" y="1185123"/>
                </a:lnTo>
                <a:lnTo>
                  <a:pt x="1014730" y="1212319"/>
                </a:lnTo>
                <a:lnTo>
                  <a:pt x="1051092" y="1239046"/>
                </a:lnTo>
                <a:lnTo>
                  <a:pt x="1087818" y="1265301"/>
                </a:lnTo>
                <a:lnTo>
                  <a:pt x="1124905" y="1291079"/>
                </a:lnTo>
                <a:lnTo>
                  <a:pt x="1162349" y="1316375"/>
                </a:lnTo>
                <a:lnTo>
                  <a:pt x="1200143" y="1341185"/>
                </a:lnTo>
                <a:lnTo>
                  <a:pt x="1238285" y="1365504"/>
                </a:lnTo>
                <a:lnTo>
                  <a:pt x="1276769" y="1389328"/>
                </a:lnTo>
                <a:lnTo>
                  <a:pt x="1315592" y="1412652"/>
                </a:lnTo>
                <a:lnTo>
                  <a:pt x="1354748" y="1435473"/>
                </a:lnTo>
                <a:lnTo>
                  <a:pt x="1394233" y="1457784"/>
                </a:lnTo>
                <a:lnTo>
                  <a:pt x="1434043" y="1479583"/>
                </a:lnTo>
                <a:lnTo>
                  <a:pt x="1474173" y="1500864"/>
                </a:lnTo>
                <a:lnTo>
                  <a:pt x="1514618" y="1521623"/>
                </a:lnTo>
                <a:lnTo>
                  <a:pt x="1555375" y="1541855"/>
                </a:lnTo>
                <a:lnTo>
                  <a:pt x="1596439" y="1561557"/>
                </a:lnTo>
                <a:lnTo>
                  <a:pt x="1637804" y="1580722"/>
                </a:lnTo>
                <a:lnTo>
                  <a:pt x="1679468" y="1599348"/>
                </a:lnTo>
                <a:lnTo>
                  <a:pt x="1721424" y="1617430"/>
                </a:lnTo>
                <a:lnTo>
                  <a:pt x="1763670" y="1634962"/>
                </a:lnTo>
                <a:lnTo>
                  <a:pt x="1806199" y="1651941"/>
                </a:lnTo>
                <a:lnTo>
                  <a:pt x="1849009" y="1668362"/>
                </a:lnTo>
                <a:lnTo>
                  <a:pt x="1892093" y="1684220"/>
                </a:lnTo>
                <a:lnTo>
                  <a:pt x="1935449" y="1699512"/>
                </a:lnTo>
                <a:lnTo>
                  <a:pt x="1979070" y="1714232"/>
                </a:lnTo>
                <a:lnTo>
                  <a:pt x="2022954" y="1728376"/>
                </a:lnTo>
                <a:lnTo>
                  <a:pt x="2067095" y="1741939"/>
                </a:lnTo>
                <a:lnTo>
                  <a:pt x="2111488" y="1754918"/>
                </a:lnTo>
                <a:lnTo>
                  <a:pt x="2156131" y="1767308"/>
                </a:lnTo>
                <a:lnTo>
                  <a:pt x="2201017" y="1779103"/>
                </a:lnTo>
                <a:lnTo>
                  <a:pt x="2246142" y="1790301"/>
                </a:lnTo>
                <a:lnTo>
                  <a:pt x="2291502" y="1800895"/>
                </a:lnTo>
                <a:lnTo>
                  <a:pt x="2337093" y="1810882"/>
                </a:lnTo>
                <a:lnTo>
                  <a:pt x="2382909" y="1820257"/>
                </a:lnTo>
                <a:lnTo>
                  <a:pt x="2428947" y="1829017"/>
                </a:lnTo>
                <a:lnTo>
                  <a:pt x="2475202" y="1837155"/>
                </a:lnTo>
                <a:lnTo>
                  <a:pt x="2521670" y="1844668"/>
                </a:lnTo>
                <a:lnTo>
                  <a:pt x="2568345" y="1851551"/>
                </a:lnTo>
                <a:lnTo>
                  <a:pt x="2615224" y="1857800"/>
                </a:lnTo>
                <a:lnTo>
                  <a:pt x="2662302" y="1863410"/>
                </a:lnTo>
                <a:lnTo>
                  <a:pt x="2709574" y="1868377"/>
                </a:lnTo>
                <a:lnTo>
                  <a:pt x="2757036" y="1872696"/>
                </a:lnTo>
                <a:lnTo>
                  <a:pt x="2804684" y="1876363"/>
                </a:lnTo>
                <a:lnTo>
                  <a:pt x="2852513" y="1879374"/>
                </a:lnTo>
                <a:lnTo>
                  <a:pt x="2900519" y="1881723"/>
                </a:lnTo>
                <a:lnTo>
                  <a:pt x="2948696" y="1883407"/>
                </a:lnTo>
                <a:lnTo>
                  <a:pt x="2997042" y="1884420"/>
                </a:lnTo>
                <a:lnTo>
                  <a:pt x="3045550" y="1884759"/>
                </a:lnTo>
                <a:lnTo>
                  <a:pt x="3093869" y="1884423"/>
                </a:lnTo>
                <a:lnTo>
                  <a:pt x="3142026" y="1883417"/>
                </a:lnTo>
                <a:lnTo>
                  <a:pt x="3190018" y="1881746"/>
                </a:lnTo>
                <a:lnTo>
                  <a:pt x="3237838" y="1879415"/>
                </a:lnTo>
                <a:lnTo>
                  <a:pt x="3285483" y="1876428"/>
                </a:lnTo>
                <a:lnTo>
                  <a:pt x="3332948" y="1872789"/>
                </a:lnTo>
                <a:lnTo>
                  <a:pt x="3380230" y="1868503"/>
                </a:lnTo>
                <a:lnTo>
                  <a:pt x="3427322" y="1863574"/>
                </a:lnTo>
                <a:lnTo>
                  <a:pt x="3474222" y="1858007"/>
                </a:lnTo>
                <a:lnTo>
                  <a:pt x="3520925" y="1851806"/>
                </a:lnTo>
                <a:lnTo>
                  <a:pt x="3567426" y="1844975"/>
                </a:lnTo>
                <a:lnTo>
                  <a:pt x="3613720" y="1837519"/>
                </a:lnTo>
                <a:lnTo>
                  <a:pt x="3659804" y="1829443"/>
                </a:lnTo>
                <a:lnTo>
                  <a:pt x="3705672" y="1820750"/>
                </a:lnTo>
                <a:lnTo>
                  <a:pt x="3751322" y="1811446"/>
                </a:lnTo>
                <a:lnTo>
                  <a:pt x="3796747" y="1801534"/>
                </a:lnTo>
                <a:lnTo>
                  <a:pt x="3841943" y="1791020"/>
                </a:lnTo>
                <a:lnTo>
                  <a:pt x="3886907" y="1779907"/>
                </a:lnTo>
                <a:lnTo>
                  <a:pt x="3931634" y="1768200"/>
                </a:lnTo>
                <a:lnTo>
                  <a:pt x="3976119" y="1755903"/>
                </a:lnTo>
                <a:lnTo>
                  <a:pt x="4020358" y="1743022"/>
                </a:lnTo>
                <a:lnTo>
                  <a:pt x="4064346" y="1729559"/>
                </a:lnTo>
                <a:lnTo>
                  <a:pt x="4108079" y="1715520"/>
                </a:lnTo>
                <a:lnTo>
                  <a:pt x="4151553" y="1700910"/>
                </a:lnTo>
                <a:lnTo>
                  <a:pt x="4194763" y="1685732"/>
                </a:lnTo>
                <a:lnTo>
                  <a:pt x="4237705" y="1669991"/>
                </a:lnTo>
                <a:lnTo>
                  <a:pt x="4280373" y="1653692"/>
                </a:lnTo>
                <a:lnTo>
                  <a:pt x="4322765" y="1636838"/>
                </a:lnTo>
                <a:lnTo>
                  <a:pt x="4364875" y="1619435"/>
                </a:lnTo>
                <a:lnTo>
                  <a:pt x="4406699" y="1601487"/>
                </a:lnTo>
                <a:lnTo>
                  <a:pt x="4448233" y="1582997"/>
                </a:lnTo>
                <a:lnTo>
                  <a:pt x="4489472" y="1563972"/>
                </a:lnTo>
                <a:lnTo>
                  <a:pt x="4530411" y="1544414"/>
                </a:lnTo>
                <a:lnTo>
                  <a:pt x="4571047" y="1524329"/>
                </a:lnTo>
                <a:lnTo>
                  <a:pt x="4611374" y="1503721"/>
                </a:lnTo>
                <a:lnTo>
                  <a:pt x="4651389" y="1482595"/>
                </a:lnTo>
                <a:lnTo>
                  <a:pt x="4691087" y="1460954"/>
                </a:lnTo>
                <a:lnTo>
                  <a:pt x="4730463" y="1438803"/>
                </a:lnTo>
                <a:lnTo>
                  <a:pt x="4769513" y="1416147"/>
                </a:lnTo>
                <a:lnTo>
                  <a:pt x="4808233" y="1392991"/>
                </a:lnTo>
                <a:lnTo>
                  <a:pt x="4846618" y="1369337"/>
                </a:lnTo>
                <a:lnTo>
                  <a:pt x="4884664" y="1345192"/>
                </a:lnTo>
                <a:lnTo>
                  <a:pt x="4922366" y="1320559"/>
                </a:lnTo>
                <a:lnTo>
                  <a:pt x="4959720" y="1295444"/>
                </a:lnTo>
                <a:lnTo>
                  <a:pt x="4996722" y="1269849"/>
                </a:lnTo>
                <a:lnTo>
                  <a:pt x="5033367" y="1243780"/>
                </a:lnTo>
                <a:lnTo>
                  <a:pt x="5069650" y="1217241"/>
                </a:lnTo>
                <a:lnTo>
                  <a:pt x="5105567" y="1190237"/>
                </a:lnTo>
                <a:lnTo>
                  <a:pt x="5141114" y="1162772"/>
                </a:lnTo>
                <a:lnTo>
                  <a:pt x="5176287" y="1134851"/>
                </a:lnTo>
                <a:lnTo>
                  <a:pt x="5211080" y="1106477"/>
                </a:lnTo>
                <a:lnTo>
                  <a:pt x="5245490" y="1077656"/>
                </a:lnTo>
                <a:lnTo>
                  <a:pt x="5279512" y="1048391"/>
                </a:lnTo>
                <a:lnTo>
                  <a:pt x="5313141" y="1018688"/>
                </a:lnTo>
                <a:lnTo>
                  <a:pt x="5346374" y="988550"/>
                </a:lnTo>
                <a:lnTo>
                  <a:pt x="5379205" y="957983"/>
                </a:lnTo>
                <a:lnTo>
                  <a:pt x="5411630" y="926990"/>
                </a:lnTo>
                <a:lnTo>
                  <a:pt x="5443646" y="895576"/>
                </a:lnTo>
                <a:lnTo>
                  <a:pt x="5475246" y="863745"/>
                </a:lnTo>
                <a:lnTo>
                  <a:pt x="5506428" y="831502"/>
                </a:lnTo>
                <a:lnTo>
                  <a:pt x="5537186" y="798851"/>
                </a:lnTo>
                <a:lnTo>
                  <a:pt x="5567517" y="765798"/>
                </a:lnTo>
                <a:lnTo>
                  <a:pt x="5597415" y="732345"/>
                </a:lnTo>
                <a:lnTo>
                  <a:pt x="5626876" y="698498"/>
                </a:lnTo>
                <a:lnTo>
                  <a:pt x="5655896" y="664260"/>
                </a:lnTo>
                <a:lnTo>
                  <a:pt x="5684471" y="629638"/>
                </a:lnTo>
                <a:lnTo>
                  <a:pt x="5712595" y="594634"/>
                </a:lnTo>
                <a:lnTo>
                  <a:pt x="5740265" y="559253"/>
                </a:lnTo>
                <a:lnTo>
                  <a:pt x="5767476" y="523500"/>
                </a:lnTo>
                <a:lnTo>
                  <a:pt x="5794224" y="487380"/>
                </a:lnTo>
                <a:lnTo>
                  <a:pt x="5820503" y="450896"/>
                </a:lnTo>
                <a:lnTo>
                  <a:pt x="5846311" y="414053"/>
                </a:lnTo>
                <a:lnTo>
                  <a:pt x="5871642" y="376855"/>
                </a:lnTo>
                <a:lnTo>
                  <a:pt x="5896492" y="339307"/>
                </a:lnTo>
                <a:lnTo>
                  <a:pt x="5920856" y="301414"/>
                </a:lnTo>
                <a:lnTo>
                  <a:pt x="5944731" y="263180"/>
                </a:lnTo>
                <a:lnTo>
                  <a:pt x="5968111" y="224608"/>
                </a:lnTo>
                <a:lnTo>
                  <a:pt x="5990992" y="185705"/>
                </a:lnTo>
                <a:lnTo>
                  <a:pt x="6013370" y="146473"/>
                </a:lnTo>
                <a:lnTo>
                  <a:pt x="6035241" y="106918"/>
                </a:lnTo>
                <a:lnTo>
                  <a:pt x="6056599" y="67045"/>
                </a:lnTo>
                <a:lnTo>
                  <a:pt x="6077440" y="26856"/>
                </a:lnTo>
                <a:lnTo>
                  <a:pt x="6090916" y="0"/>
                </a:lnTo>
                <a:close/>
              </a:path>
            </a:pathLst>
          </a:custGeom>
          <a:solidFill>
            <a:srgbClr val="38C4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id="{55230BCB-F65E-372A-BFEE-0D391978C72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7F4C"/>
                </a:solidFill>
                <a:latin typeface="Helvetica"/>
                <a:cs typeface="Helvetica"/>
              </a:defRPr>
            </a:lvl1pPr>
          </a:lstStyle>
          <a:p>
            <a:pPr marL="12700">
              <a:lnSpc>
                <a:spcPts val="1855"/>
              </a:lnSpc>
            </a:pPr>
            <a:endParaRPr spc="1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0E2F40D6-84FE-DB33-2F2E-823680947ECD}"/>
              </a:ext>
            </a:extLst>
          </p:cNvPr>
          <p:cNvSpPr/>
          <p:nvPr userDrawn="1"/>
        </p:nvSpPr>
        <p:spPr>
          <a:xfrm>
            <a:off x="11027477" y="5903942"/>
            <a:ext cx="9067800" cy="5405120"/>
          </a:xfrm>
          <a:custGeom>
            <a:avLst/>
            <a:gdLst/>
            <a:ahLst/>
            <a:cxnLst/>
            <a:rect l="l" t="t" r="r" b="b"/>
            <a:pathLst>
              <a:path w="9067800" h="5405120">
                <a:moveTo>
                  <a:pt x="3401781" y="0"/>
                </a:moveTo>
                <a:lnTo>
                  <a:pt x="3353272" y="338"/>
                </a:lnTo>
                <a:lnTo>
                  <a:pt x="3304927" y="1352"/>
                </a:lnTo>
                <a:lnTo>
                  <a:pt x="3256750" y="3035"/>
                </a:lnTo>
                <a:lnTo>
                  <a:pt x="3208744" y="5385"/>
                </a:lnTo>
                <a:lnTo>
                  <a:pt x="3160915" y="8395"/>
                </a:lnTo>
                <a:lnTo>
                  <a:pt x="3113267" y="12062"/>
                </a:lnTo>
                <a:lnTo>
                  <a:pt x="3065805" y="16381"/>
                </a:lnTo>
                <a:lnTo>
                  <a:pt x="3018533" y="21348"/>
                </a:lnTo>
                <a:lnTo>
                  <a:pt x="2971455" y="26959"/>
                </a:lnTo>
                <a:lnTo>
                  <a:pt x="2924576" y="33207"/>
                </a:lnTo>
                <a:lnTo>
                  <a:pt x="2877901" y="40091"/>
                </a:lnTo>
                <a:lnTo>
                  <a:pt x="2831433" y="47604"/>
                </a:lnTo>
                <a:lnTo>
                  <a:pt x="2785178" y="55742"/>
                </a:lnTo>
                <a:lnTo>
                  <a:pt x="2739140" y="64501"/>
                </a:lnTo>
                <a:lnTo>
                  <a:pt x="2693324" y="73876"/>
                </a:lnTo>
                <a:lnTo>
                  <a:pt x="2647733" y="83863"/>
                </a:lnTo>
                <a:lnTo>
                  <a:pt x="2602373" y="94458"/>
                </a:lnTo>
                <a:lnTo>
                  <a:pt x="2557247" y="105655"/>
                </a:lnTo>
                <a:lnTo>
                  <a:pt x="2512362" y="117451"/>
                </a:lnTo>
                <a:lnTo>
                  <a:pt x="2467719" y="129840"/>
                </a:lnTo>
                <a:lnTo>
                  <a:pt x="2423326" y="142819"/>
                </a:lnTo>
                <a:lnTo>
                  <a:pt x="2379185" y="156383"/>
                </a:lnTo>
                <a:lnTo>
                  <a:pt x="2335301" y="170527"/>
                </a:lnTo>
                <a:lnTo>
                  <a:pt x="2291680" y="185247"/>
                </a:lnTo>
                <a:lnTo>
                  <a:pt x="2248324" y="200538"/>
                </a:lnTo>
                <a:lnTo>
                  <a:pt x="2205239" y="216397"/>
                </a:lnTo>
                <a:lnTo>
                  <a:pt x="2162430" y="232818"/>
                </a:lnTo>
                <a:lnTo>
                  <a:pt x="2119901" y="249796"/>
                </a:lnTo>
                <a:lnTo>
                  <a:pt x="2077655" y="267329"/>
                </a:lnTo>
                <a:lnTo>
                  <a:pt x="2035699" y="285410"/>
                </a:lnTo>
                <a:lnTo>
                  <a:pt x="1994035" y="304036"/>
                </a:lnTo>
                <a:lnTo>
                  <a:pt x="1952669" y="323202"/>
                </a:lnTo>
                <a:lnTo>
                  <a:pt x="1911606" y="342903"/>
                </a:lnTo>
                <a:lnTo>
                  <a:pt x="1870849" y="363135"/>
                </a:lnTo>
                <a:lnTo>
                  <a:pt x="1830404" y="383894"/>
                </a:lnTo>
                <a:lnTo>
                  <a:pt x="1790274" y="405175"/>
                </a:lnTo>
                <a:lnTo>
                  <a:pt x="1750464" y="426974"/>
                </a:lnTo>
                <a:lnTo>
                  <a:pt x="1710979" y="449286"/>
                </a:lnTo>
                <a:lnTo>
                  <a:pt x="1671823" y="472106"/>
                </a:lnTo>
                <a:lnTo>
                  <a:pt x="1633000" y="495430"/>
                </a:lnTo>
                <a:lnTo>
                  <a:pt x="1594516" y="519254"/>
                </a:lnTo>
                <a:lnTo>
                  <a:pt x="1556374" y="543574"/>
                </a:lnTo>
                <a:lnTo>
                  <a:pt x="1518580" y="568384"/>
                </a:lnTo>
                <a:lnTo>
                  <a:pt x="1481136" y="593680"/>
                </a:lnTo>
                <a:lnTo>
                  <a:pt x="1444049" y="619457"/>
                </a:lnTo>
                <a:lnTo>
                  <a:pt x="1407323" y="645712"/>
                </a:lnTo>
                <a:lnTo>
                  <a:pt x="1370961" y="672440"/>
                </a:lnTo>
                <a:lnTo>
                  <a:pt x="1334969" y="699636"/>
                </a:lnTo>
                <a:lnTo>
                  <a:pt x="1299351" y="727295"/>
                </a:lnTo>
                <a:lnTo>
                  <a:pt x="1264112" y="755414"/>
                </a:lnTo>
                <a:lnTo>
                  <a:pt x="1229255" y="783988"/>
                </a:lnTo>
                <a:lnTo>
                  <a:pt x="1194786" y="813012"/>
                </a:lnTo>
                <a:lnTo>
                  <a:pt x="1160709" y="842481"/>
                </a:lnTo>
                <a:lnTo>
                  <a:pt x="1127028" y="872392"/>
                </a:lnTo>
                <a:lnTo>
                  <a:pt x="1093748" y="902740"/>
                </a:lnTo>
                <a:lnTo>
                  <a:pt x="1060874" y="933520"/>
                </a:lnTo>
                <a:lnTo>
                  <a:pt x="1028409" y="964728"/>
                </a:lnTo>
                <a:lnTo>
                  <a:pt x="996359" y="996359"/>
                </a:lnTo>
                <a:lnTo>
                  <a:pt x="964728" y="1028409"/>
                </a:lnTo>
                <a:lnTo>
                  <a:pt x="933520" y="1060874"/>
                </a:lnTo>
                <a:lnTo>
                  <a:pt x="902740" y="1093748"/>
                </a:lnTo>
                <a:lnTo>
                  <a:pt x="872392" y="1127028"/>
                </a:lnTo>
                <a:lnTo>
                  <a:pt x="842481" y="1160709"/>
                </a:lnTo>
                <a:lnTo>
                  <a:pt x="813012" y="1194786"/>
                </a:lnTo>
                <a:lnTo>
                  <a:pt x="783988" y="1229255"/>
                </a:lnTo>
                <a:lnTo>
                  <a:pt x="755414" y="1264112"/>
                </a:lnTo>
                <a:lnTo>
                  <a:pt x="727295" y="1299351"/>
                </a:lnTo>
                <a:lnTo>
                  <a:pt x="699636" y="1334969"/>
                </a:lnTo>
                <a:lnTo>
                  <a:pt x="672440" y="1370961"/>
                </a:lnTo>
                <a:lnTo>
                  <a:pt x="645712" y="1407323"/>
                </a:lnTo>
                <a:lnTo>
                  <a:pt x="619457" y="1444049"/>
                </a:lnTo>
                <a:lnTo>
                  <a:pt x="593680" y="1481136"/>
                </a:lnTo>
                <a:lnTo>
                  <a:pt x="568384" y="1518580"/>
                </a:lnTo>
                <a:lnTo>
                  <a:pt x="543574" y="1556374"/>
                </a:lnTo>
                <a:lnTo>
                  <a:pt x="519254" y="1594516"/>
                </a:lnTo>
                <a:lnTo>
                  <a:pt x="495430" y="1633000"/>
                </a:lnTo>
                <a:lnTo>
                  <a:pt x="472106" y="1671823"/>
                </a:lnTo>
                <a:lnTo>
                  <a:pt x="449286" y="1710979"/>
                </a:lnTo>
                <a:lnTo>
                  <a:pt x="426974" y="1750464"/>
                </a:lnTo>
                <a:lnTo>
                  <a:pt x="405175" y="1790274"/>
                </a:lnTo>
                <a:lnTo>
                  <a:pt x="383894" y="1830404"/>
                </a:lnTo>
                <a:lnTo>
                  <a:pt x="363135" y="1870849"/>
                </a:lnTo>
                <a:lnTo>
                  <a:pt x="342903" y="1911606"/>
                </a:lnTo>
                <a:lnTo>
                  <a:pt x="323202" y="1952669"/>
                </a:lnTo>
                <a:lnTo>
                  <a:pt x="304036" y="1994035"/>
                </a:lnTo>
                <a:lnTo>
                  <a:pt x="285410" y="2035699"/>
                </a:lnTo>
                <a:lnTo>
                  <a:pt x="267329" y="2077655"/>
                </a:lnTo>
                <a:lnTo>
                  <a:pt x="249796" y="2119901"/>
                </a:lnTo>
                <a:lnTo>
                  <a:pt x="232818" y="2162430"/>
                </a:lnTo>
                <a:lnTo>
                  <a:pt x="216397" y="2205239"/>
                </a:lnTo>
                <a:lnTo>
                  <a:pt x="200538" y="2248324"/>
                </a:lnTo>
                <a:lnTo>
                  <a:pt x="185247" y="2291680"/>
                </a:lnTo>
                <a:lnTo>
                  <a:pt x="170527" y="2335301"/>
                </a:lnTo>
                <a:lnTo>
                  <a:pt x="156383" y="2379185"/>
                </a:lnTo>
                <a:lnTo>
                  <a:pt x="142819" y="2423326"/>
                </a:lnTo>
                <a:lnTo>
                  <a:pt x="129840" y="2467719"/>
                </a:lnTo>
                <a:lnTo>
                  <a:pt x="117451" y="2512362"/>
                </a:lnTo>
                <a:lnTo>
                  <a:pt x="105655" y="2557247"/>
                </a:lnTo>
                <a:lnTo>
                  <a:pt x="94458" y="2602373"/>
                </a:lnTo>
                <a:lnTo>
                  <a:pt x="83863" y="2647733"/>
                </a:lnTo>
                <a:lnTo>
                  <a:pt x="73876" y="2693324"/>
                </a:lnTo>
                <a:lnTo>
                  <a:pt x="64501" y="2739140"/>
                </a:lnTo>
                <a:lnTo>
                  <a:pt x="55742" y="2785178"/>
                </a:lnTo>
                <a:lnTo>
                  <a:pt x="47604" y="2831433"/>
                </a:lnTo>
                <a:lnTo>
                  <a:pt x="40091" y="2877901"/>
                </a:lnTo>
                <a:lnTo>
                  <a:pt x="33207" y="2924576"/>
                </a:lnTo>
                <a:lnTo>
                  <a:pt x="26959" y="2971455"/>
                </a:lnTo>
                <a:lnTo>
                  <a:pt x="21348" y="3018533"/>
                </a:lnTo>
                <a:lnTo>
                  <a:pt x="16381" y="3065805"/>
                </a:lnTo>
                <a:lnTo>
                  <a:pt x="12062" y="3113267"/>
                </a:lnTo>
                <a:lnTo>
                  <a:pt x="8395" y="3160915"/>
                </a:lnTo>
                <a:lnTo>
                  <a:pt x="5385" y="3208744"/>
                </a:lnTo>
                <a:lnTo>
                  <a:pt x="3035" y="3256750"/>
                </a:lnTo>
                <a:lnTo>
                  <a:pt x="1352" y="3304927"/>
                </a:lnTo>
                <a:lnTo>
                  <a:pt x="338" y="3353272"/>
                </a:lnTo>
                <a:lnTo>
                  <a:pt x="0" y="3401781"/>
                </a:lnTo>
                <a:lnTo>
                  <a:pt x="336" y="3450100"/>
                </a:lnTo>
                <a:lnTo>
                  <a:pt x="1341" y="3498257"/>
                </a:lnTo>
                <a:lnTo>
                  <a:pt x="3012" y="3546248"/>
                </a:lnTo>
                <a:lnTo>
                  <a:pt x="5343" y="3594069"/>
                </a:lnTo>
                <a:lnTo>
                  <a:pt x="8330" y="3641714"/>
                </a:lnTo>
                <a:lnTo>
                  <a:pt x="11969" y="3689179"/>
                </a:lnTo>
                <a:lnTo>
                  <a:pt x="16255" y="3736461"/>
                </a:lnTo>
                <a:lnTo>
                  <a:pt x="21184" y="3783553"/>
                </a:lnTo>
                <a:lnTo>
                  <a:pt x="26751" y="3830453"/>
                </a:lnTo>
                <a:lnTo>
                  <a:pt x="32953" y="3877156"/>
                </a:lnTo>
                <a:lnTo>
                  <a:pt x="39783" y="3923656"/>
                </a:lnTo>
                <a:lnTo>
                  <a:pt x="47239" y="3969951"/>
                </a:lnTo>
                <a:lnTo>
                  <a:pt x="55315" y="4016035"/>
                </a:lnTo>
                <a:lnTo>
                  <a:pt x="64008" y="4061903"/>
                </a:lnTo>
                <a:lnTo>
                  <a:pt x="73312" y="4107553"/>
                </a:lnTo>
                <a:lnTo>
                  <a:pt x="83224" y="4152978"/>
                </a:lnTo>
                <a:lnTo>
                  <a:pt x="93739" y="4198174"/>
                </a:lnTo>
                <a:lnTo>
                  <a:pt x="104851" y="4243138"/>
                </a:lnTo>
                <a:lnTo>
                  <a:pt x="116558" y="4287865"/>
                </a:lnTo>
                <a:lnTo>
                  <a:pt x="128855" y="4332350"/>
                </a:lnTo>
                <a:lnTo>
                  <a:pt x="141737" y="4376589"/>
                </a:lnTo>
                <a:lnTo>
                  <a:pt x="155199" y="4420577"/>
                </a:lnTo>
                <a:lnTo>
                  <a:pt x="169238" y="4464310"/>
                </a:lnTo>
                <a:lnTo>
                  <a:pt x="183848" y="4507784"/>
                </a:lnTo>
                <a:lnTo>
                  <a:pt x="199026" y="4550994"/>
                </a:lnTo>
                <a:lnTo>
                  <a:pt x="214767" y="4593936"/>
                </a:lnTo>
                <a:lnTo>
                  <a:pt x="231067" y="4636604"/>
                </a:lnTo>
                <a:lnTo>
                  <a:pt x="247920" y="4678996"/>
                </a:lnTo>
                <a:lnTo>
                  <a:pt x="265323" y="4721106"/>
                </a:lnTo>
                <a:lnTo>
                  <a:pt x="283272" y="4762930"/>
                </a:lnTo>
                <a:lnTo>
                  <a:pt x="301761" y="4804464"/>
                </a:lnTo>
                <a:lnTo>
                  <a:pt x="320787" y="4845703"/>
                </a:lnTo>
                <a:lnTo>
                  <a:pt x="340344" y="4886642"/>
                </a:lnTo>
                <a:lnTo>
                  <a:pt x="360429" y="4927278"/>
                </a:lnTo>
                <a:lnTo>
                  <a:pt x="381037" y="4967605"/>
                </a:lnTo>
                <a:lnTo>
                  <a:pt x="402164" y="5007620"/>
                </a:lnTo>
                <a:lnTo>
                  <a:pt x="423805" y="5047318"/>
                </a:lnTo>
                <a:lnTo>
                  <a:pt x="445955" y="5086694"/>
                </a:lnTo>
                <a:lnTo>
                  <a:pt x="468611" y="5125744"/>
                </a:lnTo>
                <a:lnTo>
                  <a:pt x="491768" y="5164464"/>
                </a:lnTo>
                <a:lnTo>
                  <a:pt x="515421" y="5202849"/>
                </a:lnTo>
                <a:lnTo>
                  <a:pt x="539566" y="5240895"/>
                </a:lnTo>
                <a:lnTo>
                  <a:pt x="564199" y="5278597"/>
                </a:lnTo>
                <a:lnTo>
                  <a:pt x="589315" y="5315951"/>
                </a:lnTo>
                <a:lnTo>
                  <a:pt x="614909" y="5352953"/>
                </a:lnTo>
                <a:lnTo>
                  <a:pt x="640978" y="5389598"/>
                </a:lnTo>
                <a:lnTo>
                  <a:pt x="652077" y="5404771"/>
                </a:lnTo>
                <a:lnTo>
                  <a:pt x="9067786" y="5404771"/>
                </a:lnTo>
                <a:lnTo>
                  <a:pt x="9067786" y="19206"/>
                </a:lnTo>
                <a:lnTo>
                  <a:pt x="3401781" y="0"/>
                </a:lnTo>
                <a:close/>
              </a:path>
            </a:pathLst>
          </a:custGeom>
          <a:solidFill>
            <a:srgbClr val="00C1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577186CC-CAF3-6373-41B6-59CB9827C96D}"/>
              </a:ext>
            </a:extLst>
          </p:cNvPr>
          <p:cNvSpPr/>
          <p:nvPr userDrawn="1"/>
        </p:nvSpPr>
        <p:spPr>
          <a:xfrm>
            <a:off x="16868099" y="0"/>
            <a:ext cx="3236595" cy="5763260"/>
          </a:xfrm>
          <a:custGeom>
            <a:avLst/>
            <a:gdLst/>
            <a:ahLst/>
            <a:cxnLst/>
            <a:rect l="l" t="t" r="r" b="b"/>
            <a:pathLst>
              <a:path w="3236594" h="5763260">
                <a:moveTo>
                  <a:pt x="3235999" y="0"/>
                </a:moveTo>
                <a:lnTo>
                  <a:pt x="8533" y="0"/>
                </a:lnTo>
                <a:lnTo>
                  <a:pt x="0" y="2517319"/>
                </a:lnTo>
                <a:lnTo>
                  <a:pt x="353" y="2565687"/>
                </a:lnTo>
                <a:lnTo>
                  <a:pt x="1408" y="2613884"/>
                </a:lnTo>
                <a:lnTo>
                  <a:pt x="3162" y="2661907"/>
                </a:lnTo>
                <a:lnTo>
                  <a:pt x="5609" y="2709750"/>
                </a:lnTo>
                <a:lnTo>
                  <a:pt x="8744" y="2757407"/>
                </a:lnTo>
                <a:lnTo>
                  <a:pt x="12562" y="2804875"/>
                </a:lnTo>
                <a:lnTo>
                  <a:pt x="17059" y="2852149"/>
                </a:lnTo>
                <a:lnTo>
                  <a:pt x="22229" y="2899223"/>
                </a:lnTo>
                <a:lnTo>
                  <a:pt x="28068" y="2946093"/>
                </a:lnTo>
                <a:lnTo>
                  <a:pt x="34570" y="2992753"/>
                </a:lnTo>
                <a:lnTo>
                  <a:pt x="41732" y="3039199"/>
                </a:lnTo>
                <a:lnTo>
                  <a:pt x="49547" y="3085426"/>
                </a:lnTo>
                <a:lnTo>
                  <a:pt x="58011" y="3131430"/>
                </a:lnTo>
                <a:lnTo>
                  <a:pt x="67120" y="3177204"/>
                </a:lnTo>
                <a:lnTo>
                  <a:pt x="76868" y="3222745"/>
                </a:lnTo>
                <a:lnTo>
                  <a:pt x="87250" y="3268047"/>
                </a:lnTo>
                <a:lnTo>
                  <a:pt x="98262" y="3313105"/>
                </a:lnTo>
                <a:lnTo>
                  <a:pt x="109898" y="3357916"/>
                </a:lnTo>
                <a:lnTo>
                  <a:pt x="122154" y="3402473"/>
                </a:lnTo>
                <a:lnTo>
                  <a:pt x="135025" y="3446772"/>
                </a:lnTo>
                <a:lnTo>
                  <a:pt x="148506" y="3490808"/>
                </a:lnTo>
                <a:lnTo>
                  <a:pt x="162592" y="3534576"/>
                </a:lnTo>
                <a:lnTo>
                  <a:pt x="177279" y="3578071"/>
                </a:lnTo>
                <a:lnTo>
                  <a:pt x="192560" y="3621288"/>
                </a:lnTo>
                <a:lnTo>
                  <a:pt x="208432" y="3664223"/>
                </a:lnTo>
                <a:lnTo>
                  <a:pt x="224890" y="3706871"/>
                </a:lnTo>
                <a:lnTo>
                  <a:pt x="241928" y="3749226"/>
                </a:lnTo>
                <a:lnTo>
                  <a:pt x="259542" y="3791284"/>
                </a:lnTo>
                <a:lnTo>
                  <a:pt x="277727" y="3833039"/>
                </a:lnTo>
                <a:lnTo>
                  <a:pt x="296478" y="3874488"/>
                </a:lnTo>
                <a:lnTo>
                  <a:pt x="315790" y="3915625"/>
                </a:lnTo>
                <a:lnTo>
                  <a:pt x="335658" y="3956445"/>
                </a:lnTo>
                <a:lnTo>
                  <a:pt x="356077" y="3996943"/>
                </a:lnTo>
                <a:lnTo>
                  <a:pt x="377043" y="4037115"/>
                </a:lnTo>
                <a:lnTo>
                  <a:pt x="398551" y="4076956"/>
                </a:lnTo>
                <a:lnTo>
                  <a:pt x="420595" y="4116460"/>
                </a:lnTo>
                <a:lnTo>
                  <a:pt x="443171" y="4155623"/>
                </a:lnTo>
                <a:lnTo>
                  <a:pt x="466274" y="4194440"/>
                </a:lnTo>
                <a:lnTo>
                  <a:pt x="489899" y="4232906"/>
                </a:lnTo>
                <a:lnTo>
                  <a:pt x="514041" y="4271015"/>
                </a:lnTo>
                <a:lnTo>
                  <a:pt x="538695" y="4308765"/>
                </a:lnTo>
                <a:lnTo>
                  <a:pt x="563856" y="4346148"/>
                </a:lnTo>
                <a:lnTo>
                  <a:pt x="589521" y="4383161"/>
                </a:lnTo>
                <a:lnTo>
                  <a:pt x="615682" y="4419799"/>
                </a:lnTo>
                <a:lnTo>
                  <a:pt x="642337" y="4456056"/>
                </a:lnTo>
                <a:lnTo>
                  <a:pt x="669479" y="4491928"/>
                </a:lnTo>
                <a:lnTo>
                  <a:pt x="697104" y="4527410"/>
                </a:lnTo>
                <a:lnTo>
                  <a:pt x="725207" y="4562498"/>
                </a:lnTo>
                <a:lnTo>
                  <a:pt x="753783" y="4597185"/>
                </a:lnTo>
                <a:lnTo>
                  <a:pt x="782828" y="4631467"/>
                </a:lnTo>
                <a:lnTo>
                  <a:pt x="812336" y="4665340"/>
                </a:lnTo>
                <a:lnTo>
                  <a:pt x="842302" y="4698799"/>
                </a:lnTo>
                <a:lnTo>
                  <a:pt x="872722" y="4731838"/>
                </a:lnTo>
                <a:lnTo>
                  <a:pt x="903591" y="4764452"/>
                </a:lnTo>
                <a:lnTo>
                  <a:pt x="934903" y="4796638"/>
                </a:lnTo>
                <a:lnTo>
                  <a:pt x="966655" y="4828389"/>
                </a:lnTo>
                <a:lnTo>
                  <a:pt x="998840" y="4859702"/>
                </a:lnTo>
                <a:lnTo>
                  <a:pt x="1031455" y="4890571"/>
                </a:lnTo>
                <a:lnTo>
                  <a:pt x="1064494" y="4920991"/>
                </a:lnTo>
                <a:lnTo>
                  <a:pt x="1097952" y="4950957"/>
                </a:lnTo>
                <a:lnTo>
                  <a:pt x="1131825" y="4980465"/>
                </a:lnTo>
                <a:lnTo>
                  <a:pt x="1166108" y="5009509"/>
                </a:lnTo>
                <a:lnTo>
                  <a:pt x="1200795" y="5038086"/>
                </a:lnTo>
                <a:lnTo>
                  <a:pt x="1235882" y="5066189"/>
                </a:lnTo>
                <a:lnTo>
                  <a:pt x="1271364" y="5093814"/>
                </a:lnTo>
                <a:lnTo>
                  <a:pt x="1307236" y="5120956"/>
                </a:lnTo>
                <a:lnTo>
                  <a:pt x="1343494" y="5147610"/>
                </a:lnTo>
                <a:lnTo>
                  <a:pt x="1380131" y="5173772"/>
                </a:lnTo>
                <a:lnTo>
                  <a:pt x="1417144" y="5199436"/>
                </a:lnTo>
                <a:lnTo>
                  <a:pt x="1454528" y="5224598"/>
                </a:lnTo>
                <a:lnTo>
                  <a:pt x="1492277" y="5249252"/>
                </a:lnTo>
                <a:lnTo>
                  <a:pt x="1530387" y="5273394"/>
                </a:lnTo>
                <a:lnTo>
                  <a:pt x="1568853" y="5297019"/>
                </a:lnTo>
                <a:lnTo>
                  <a:pt x="1607670" y="5320122"/>
                </a:lnTo>
                <a:lnTo>
                  <a:pt x="1646833" y="5342698"/>
                </a:lnTo>
                <a:lnTo>
                  <a:pt x="1686337" y="5364742"/>
                </a:lnTo>
                <a:lnTo>
                  <a:pt x="1726177" y="5386249"/>
                </a:lnTo>
                <a:lnTo>
                  <a:pt x="1766349" y="5407215"/>
                </a:lnTo>
                <a:lnTo>
                  <a:pt x="1806848" y="5427635"/>
                </a:lnTo>
                <a:lnTo>
                  <a:pt x="1847668" y="5447503"/>
                </a:lnTo>
                <a:lnTo>
                  <a:pt x="1888805" y="5466815"/>
                </a:lnTo>
                <a:lnTo>
                  <a:pt x="1930253" y="5485566"/>
                </a:lnTo>
                <a:lnTo>
                  <a:pt x="1972009" y="5503751"/>
                </a:lnTo>
                <a:lnTo>
                  <a:pt x="2014067" y="5521365"/>
                </a:lnTo>
                <a:lnTo>
                  <a:pt x="2056422" y="5538403"/>
                </a:lnTo>
                <a:lnTo>
                  <a:pt x="2099070" y="5554860"/>
                </a:lnTo>
                <a:lnTo>
                  <a:pt x="2142004" y="5570732"/>
                </a:lnTo>
                <a:lnTo>
                  <a:pt x="2185222" y="5586014"/>
                </a:lnTo>
                <a:lnTo>
                  <a:pt x="2228717" y="5600700"/>
                </a:lnTo>
                <a:lnTo>
                  <a:pt x="2272485" y="5614786"/>
                </a:lnTo>
                <a:lnTo>
                  <a:pt x="2316521" y="5628267"/>
                </a:lnTo>
                <a:lnTo>
                  <a:pt x="2360820" y="5641138"/>
                </a:lnTo>
                <a:lnTo>
                  <a:pt x="2405377" y="5653394"/>
                </a:lnTo>
                <a:lnTo>
                  <a:pt x="2450187" y="5665031"/>
                </a:lnTo>
                <a:lnTo>
                  <a:pt x="2495246" y="5676043"/>
                </a:lnTo>
                <a:lnTo>
                  <a:pt x="2540548" y="5686425"/>
                </a:lnTo>
                <a:lnTo>
                  <a:pt x="2586089" y="5696173"/>
                </a:lnTo>
                <a:lnTo>
                  <a:pt x="2631863" y="5705281"/>
                </a:lnTo>
                <a:lnTo>
                  <a:pt x="2677866" y="5713746"/>
                </a:lnTo>
                <a:lnTo>
                  <a:pt x="2724093" y="5721561"/>
                </a:lnTo>
                <a:lnTo>
                  <a:pt x="2770540" y="5728722"/>
                </a:lnTo>
                <a:lnTo>
                  <a:pt x="2817200" y="5735225"/>
                </a:lnTo>
                <a:lnTo>
                  <a:pt x="2864070" y="5741063"/>
                </a:lnTo>
                <a:lnTo>
                  <a:pt x="2911144" y="5746234"/>
                </a:lnTo>
                <a:lnTo>
                  <a:pt x="2958417" y="5750730"/>
                </a:lnTo>
                <a:lnTo>
                  <a:pt x="3005885" y="5754549"/>
                </a:lnTo>
                <a:lnTo>
                  <a:pt x="3053543" y="5757684"/>
                </a:lnTo>
                <a:lnTo>
                  <a:pt x="3101386" y="5760130"/>
                </a:lnTo>
                <a:lnTo>
                  <a:pt x="3149408" y="5761884"/>
                </a:lnTo>
                <a:lnTo>
                  <a:pt x="3197606" y="5762940"/>
                </a:lnTo>
                <a:lnTo>
                  <a:pt x="3235999" y="5763220"/>
                </a:lnTo>
                <a:lnTo>
                  <a:pt x="3235999" y="0"/>
                </a:lnTo>
                <a:close/>
              </a:path>
            </a:pathLst>
          </a:custGeom>
          <a:solidFill>
            <a:srgbClr val="FFC1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6152CF04-2D1F-4BE7-20A1-89ABDC8CA855}"/>
              </a:ext>
            </a:extLst>
          </p:cNvPr>
          <p:cNvSpPr/>
          <p:nvPr userDrawn="1"/>
        </p:nvSpPr>
        <p:spPr>
          <a:xfrm>
            <a:off x="4383197" y="5907117"/>
            <a:ext cx="6520180" cy="5401945"/>
          </a:xfrm>
          <a:custGeom>
            <a:avLst/>
            <a:gdLst/>
            <a:ahLst/>
            <a:cxnLst/>
            <a:rect l="l" t="t" r="r" b="b"/>
            <a:pathLst>
              <a:path w="6520180" h="5401945">
                <a:moveTo>
                  <a:pt x="5900302" y="0"/>
                </a:moveTo>
                <a:lnTo>
                  <a:pt x="619583" y="0"/>
                </a:lnTo>
                <a:lnTo>
                  <a:pt x="571162" y="1864"/>
                </a:lnTo>
                <a:lnTo>
                  <a:pt x="523761" y="7364"/>
                </a:lnTo>
                <a:lnTo>
                  <a:pt x="477517" y="16364"/>
                </a:lnTo>
                <a:lnTo>
                  <a:pt x="432568" y="28724"/>
                </a:lnTo>
                <a:lnTo>
                  <a:pt x="389051" y="44308"/>
                </a:lnTo>
                <a:lnTo>
                  <a:pt x="347105" y="62977"/>
                </a:lnTo>
                <a:lnTo>
                  <a:pt x="306866" y="84594"/>
                </a:lnTo>
                <a:lnTo>
                  <a:pt x="268473" y="109021"/>
                </a:lnTo>
                <a:lnTo>
                  <a:pt x="232064" y="136121"/>
                </a:lnTo>
                <a:lnTo>
                  <a:pt x="197776" y="165755"/>
                </a:lnTo>
                <a:lnTo>
                  <a:pt x="165747" y="197786"/>
                </a:lnTo>
                <a:lnTo>
                  <a:pt x="136114" y="232076"/>
                </a:lnTo>
                <a:lnTo>
                  <a:pt x="109016" y="268488"/>
                </a:lnTo>
                <a:lnTo>
                  <a:pt x="84590" y="306883"/>
                </a:lnTo>
                <a:lnTo>
                  <a:pt x="62974" y="347125"/>
                </a:lnTo>
                <a:lnTo>
                  <a:pt x="44306" y="389074"/>
                </a:lnTo>
                <a:lnTo>
                  <a:pt x="28723" y="432594"/>
                </a:lnTo>
                <a:lnTo>
                  <a:pt x="16363" y="477547"/>
                </a:lnTo>
                <a:lnTo>
                  <a:pt x="7364" y="523795"/>
                </a:lnTo>
                <a:lnTo>
                  <a:pt x="1864" y="571200"/>
                </a:lnTo>
                <a:lnTo>
                  <a:pt x="0" y="619625"/>
                </a:lnTo>
                <a:lnTo>
                  <a:pt x="0" y="5401438"/>
                </a:lnTo>
                <a:lnTo>
                  <a:pt x="6519874" y="5401438"/>
                </a:lnTo>
                <a:lnTo>
                  <a:pt x="6519874" y="619625"/>
                </a:lnTo>
                <a:lnTo>
                  <a:pt x="6518010" y="571200"/>
                </a:lnTo>
                <a:lnTo>
                  <a:pt x="6512510" y="523795"/>
                </a:lnTo>
                <a:lnTo>
                  <a:pt x="6503511" y="477547"/>
                </a:lnTo>
                <a:lnTo>
                  <a:pt x="6491152" y="432594"/>
                </a:lnTo>
                <a:lnTo>
                  <a:pt x="6475569" y="389074"/>
                </a:lnTo>
                <a:lnTo>
                  <a:pt x="6456902" y="347125"/>
                </a:lnTo>
                <a:lnTo>
                  <a:pt x="6435286" y="306883"/>
                </a:lnTo>
                <a:lnTo>
                  <a:pt x="6410861" y="268488"/>
                </a:lnTo>
                <a:lnTo>
                  <a:pt x="6383764" y="232076"/>
                </a:lnTo>
                <a:lnTo>
                  <a:pt x="6354132" y="197786"/>
                </a:lnTo>
                <a:lnTo>
                  <a:pt x="6322103" y="165755"/>
                </a:lnTo>
                <a:lnTo>
                  <a:pt x="6287816" y="136121"/>
                </a:lnTo>
                <a:lnTo>
                  <a:pt x="6251407" y="109021"/>
                </a:lnTo>
                <a:lnTo>
                  <a:pt x="6213015" y="84594"/>
                </a:lnTo>
                <a:lnTo>
                  <a:pt x="6172777" y="62977"/>
                </a:lnTo>
                <a:lnTo>
                  <a:pt x="6130831" y="44308"/>
                </a:lnTo>
                <a:lnTo>
                  <a:pt x="6087315" y="28724"/>
                </a:lnTo>
                <a:lnTo>
                  <a:pt x="6042366" y="16364"/>
                </a:lnTo>
                <a:lnTo>
                  <a:pt x="5996123" y="7364"/>
                </a:lnTo>
                <a:lnTo>
                  <a:pt x="5948722" y="1864"/>
                </a:lnTo>
                <a:lnTo>
                  <a:pt x="5900302" y="0"/>
                </a:lnTo>
                <a:close/>
              </a:path>
            </a:pathLst>
          </a:custGeom>
          <a:solidFill>
            <a:srgbClr val="F900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56F26968-7BF7-5617-D814-6AB86CE23B34}"/>
              </a:ext>
            </a:extLst>
          </p:cNvPr>
          <p:cNvSpPr/>
          <p:nvPr userDrawn="1"/>
        </p:nvSpPr>
        <p:spPr>
          <a:xfrm>
            <a:off x="5245914" y="0"/>
            <a:ext cx="11466195" cy="5772150"/>
          </a:xfrm>
          <a:custGeom>
            <a:avLst/>
            <a:gdLst/>
            <a:ahLst/>
            <a:cxnLst/>
            <a:rect l="l" t="t" r="r" b="b"/>
            <a:pathLst>
              <a:path w="11466194" h="5772150">
                <a:moveTo>
                  <a:pt x="11465619" y="0"/>
                </a:moveTo>
                <a:lnTo>
                  <a:pt x="0" y="0"/>
                </a:lnTo>
                <a:lnTo>
                  <a:pt x="0" y="5152464"/>
                </a:lnTo>
                <a:lnTo>
                  <a:pt x="1864" y="5200888"/>
                </a:lnTo>
                <a:lnTo>
                  <a:pt x="7364" y="5248293"/>
                </a:lnTo>
                <a:lnTo>
                  <a:pt x="16363" y="5294541"/>
                </a:lnTo>
                <a:lnTo>
                  <a:pt x="28723" y="5339494"/>
                </a:lnTo>
                <a:lnTo>
                  <a:pt x="44306" y="5383014"/>
                </a:lnTo>
                <a:lnTo>
                  <a:pt x="62974" y="5424964"/>
                </a:lnTo>
                <a:lnTo>
                  <a:pt x="84590" y="5465205"/>
                </a:lnTo>
                <a:lnTo>
                  <a:pt x="109016" y="5503600"/>
                </a:lnTo>
                <a:lnTo>
                  <a:pt x="136113" y="5540012"/>
                </a:lnTo>
                <a:lnTo>
                  <a:pt x="165746" y="5574302"/>
                </a:lnTo>
                <a:lnTo>
                  <a:pt x="197774" y="5606333"/>
                </a:lnTo>
                <a:lnTo>
                  <a:pt x="232062" y="5635967"/>
                </a:lnTo>
                <a:lnTo>
                  <a:pt x="268471" y="5663067"/>
                </a:lnTo>
                <a:lnTo>
                  <a:pt x="306863" y="5687494"/>
                </a:lnTo>
                <a:lnTo>
                  <a:pt x="347101" y="5709111"/>
                </a:lnTo>
                <a:lnTo>
                  <a:pt x="389047" y="5727780"/>
                </a:lnTo>
                <a:lnTo>
                  <a:pt x="432562" y="5743364"/>
                </a:lnTo>
                <a:lnTo>
                  <a:pt x="477511" y="5755724"/>
                </a:lnTo>
                <a:lnTo>
                  <a:pt x="523754" y="5764724"/>
                </a:lnTo>
                <a:lnTo>
                  <a:pt x="571153" y="5770225"/>
                </a:lnTo>
                <a:lnTo>
                  <a:pt x="619572" y="5772089"/>
                </a:lnTo>
                <a:lnTo>
                  <a:pt x="10846036" y="5772089"/>
                </a:lnTo>
                <a:lnTo>
                  <a:pt x="10894456" y="5770225"/>
                </a:lnTo>
                <a:lnTo>
                  <a:pt x="10941857" y="5764724"/>
                </a:lnTo>
                <a:lnTo>
                  <a:pt x="10988101" y="5755724"/>
                </a:lnTo>
                <a:lnTo>
                  <a:pt x="11033050" y="5743364"/>
                </a:lnTo>
                <a:lnTo>
                  <a:pt x="11076567" y="5727780"/>
                </a:lnTo>
                <a:lnTo>
                  <a:pt x="11118514" y="5709111"/>
                </a:lnTo>
                <a:lnTo>
                  <a:pt x="11158752" y="5687494"/>
                </a:lnTo>
                <a:lnTo>
                  <a:pt x="11197145" y="5663067"/>
                </a:lnTo>
                <a:lnTo>
                  <a:pt x="11233554" y="5635967"/>
                </a:lnTo>
                <a:lnTo>
                  <a:pt x="11267842" y="5606333"/>
                </a:lnTo>
                <a:lnTo>
                  <a:pt x="11299872" y="5574302"/>
                </a:lnTo>
                <a:lnTo>
                  <a:pt x="11329504" y="5540012"/>
                </a:lnTo>
                <a:lnTo>
                  <a:pt x="11356602" y="5503600"/>
                </a:lnTo>
                <a:lnTo>
                  <a:pt x="11381028" y="5465205"/>
                </a:lnTo>
                <a:lnTo>
                  <a:pt x="11402644" y="5424964"/>
                </a:lnTo>
                <a:lnTo>
                  <a:pt x="11421313" y="5383014"/>
                </a:lnTo>
                <a:lnTo>
                  <a:pt x="11436896" y="5339494"/>
                </a:lnTo>
                <a:lnTo>
                  <a:pt x="11449255" y="5294541"/>
                </a:lnTo>
                <a:lnTo>
                  <a:pt x="11458254" y="5248293"/>
                </a:lnTo>
                <a:lnTo>
                  <a:pt x="11463755" y="5200888"/>
                </a:lnTo>
                <a:lnTo>
                  <a:pt x="11465619" y="5152464"/>
                </a:lnTo>
                <a:lnTo>
                  <a:pt x="11465619" y="0"/>
                </a:lnTo>
                <a:close/>
              </a:path>
            </a:pathLst>
          </a:custGeom>
          <a:solidFill>
            <a:srgbClr val="007F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1E05E3A0-4291-20E7-C11B-44672850939F}"/>
              </a:ext>
            </a:extLst>
          </p:cNvPr>
          <p:cNvSpPr/>
          <p:nvPr userDrawn="1"/>
        </p:nvSpPr>
        <p:spPr>
          <a:xfrm>
            <a:off x="0" y="5907117"/>
            <a:ext cx="4217670" cy="5401945"/>
          </a:xfrm>
          <a:custGeom>
            <a:avLst/>
            <a:gdLst/>
            <a:ahLst/>
            <a:cxnLst/>
            <a:rect l="l" t="t" r="r" b="b"/>
            <a:pathLst>
              <a:path w="4217670" h="5401945">
                <a:moveTo>
                  <a:pt x="3597964" y="0"/>
                </a:moveTo>
                <a:lnTo>
                  <a:pt x="0" y="0"/>
                </a:lnTo>
                <a:lnTo>
                  <a:pt x="0" y="5401438"/>
                </a:lnTo>
                <a:lnTo>
                  <a:pt x="4217537" y="5401438"/>
                </a:lnTo>
                <a:lnTo>
                  <a:pt x="4217537" y="619625"/>
                </a:lnTo>
                <a:lnTo>
                  <a:pt x="4215673" y="571200"/>
                </a:lnTo>
                <a:lnTo>
                  <a:pt x="4210173" y="523795"/>
                </a:lnTo>
                <a:lnTo>
                  <a:pt x="4201174" y="477547"/>
                </a:lnTo>
                <a:lnTo>
                  <a:pt x="4188815" y="432594"/>
                </a:lnTo>
                <a:lnTo>
                  <a:pt x="4173232" y="389074"/>
                </a:lnTo>
                <a:lnTo>
                  <a:pt x="4154564" y="347125"/>
                </a:lnTo>
                <a:lnTo>
                  <a:pt x="4132949" y="306883"/>
                </a:lnTo>
                <a:lnTo>
                  <a:pt x="4108524" y="268488"/>
                </a:lnTo>
                <a:lnTo>
                  <a:pt x="4081426" y="232076"/>
                </a:lnTo>
                <a:lnTo>
                  <a:pt x="4051795" y="197786"/>
                </a:lnTo>
                <a:lnTo>
                  <a:pt x="4019766" y="165755"/>
                </a:lnTo>
                <a:lnTo>
                  <a:pt x="3985479" y="136121"/>
                </a:lnTo>
                <a:lnTo>
                  <a:pt x="3949070" y="109021"/>
                </a:lnTo>
                <a:lnTo>
                  <a:pt x="3910678" y="84594"/>
                </a:lnTo>
                <a:lnTo>
                  <a:pt x="3870440" y="62977"/>
                </a:lnTo>
                <a:lnTo>
                  <a:pt x="3828494" y="44308"/>
                </a:lnTo>
                <a:lnTo>
                  <a:pt x="3784978" y="28724"/>
                </a:lnTo>
                <a:lnTo>
                  <a:pt x="3740029" y="16364"/>
                </a:lnTo>
                <a:lnTo>
                  <a:pt x="3693785" y="7364"/>
                </a:lnTo>
                <a:lnTo>
                  <a:pt x="3646385" y="1864"/>
                </a:lnTo>
                <a:lnTo>
                  <a:pt x="3597964" y="0"/>
                </a:lnTo>
                <a:close/>
              </a:path>
            </a:pathLst>
          </a:custGeom>
          <a:solidFill>
            <a:srgbClr val="38C4E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7">
            <a:extLst>
              <a:ext uri="{FF2B5EF4-FFF2-40B4-BE49-F238E27FC236}">
                <a16:creationId xmlns:a16="http://schemas.microsoft.com/office/drawing/2014/main" id="{262C5560-2E90-9B07-BB9B-1E7C83814CB2}"/>
              </a:ext>
            </a:extLst>
          </p:cNvPr>
          <p:cNvGrpSpPr/>
          <p:nvPr userDrawn="1"/>
        </p:nvGrpSpPr>
        <p:grpSpPr>
          <a:xfrm>
            <a:off x="384647" y="3322104"/>
            <a:ext cx="4545965" cy="2258695"/>
            <a:chOff x="384647" y="3322104"/>
            <a:chExt cx="4545965" cy="2258695"/>
          </a:xfrm>
        </p:grpSpPr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FD9FAB5-C43A-9AE0-700C-01ECB8DCDCAF}"/>
                </a:ext>
              </a:extLst>
            </p:cNvPr>
            <p:cNvSpPr/>
            <p:nvPr/>
          </p:nvSpPr>
          <p:spPr>
            <a:xfrm>
              <a:off x="2671794" y="3322104"/>
              <a:ext cx="732155" cy="732155"/>
            </a:xfrm>
            <a:custGeom>
              <a:avLst/>
              <a:gdLst/>
              <a:ahLst/>
              <a:cxnLst/>
              <a:rect l="l" t="t" r="r" b="b"/>
              <a:pathLst>
                <a:path w="732154" h="732154">
                  <a:moveTo>
                    <a:pt x="662136" y="0"/>
                  </a:moveTo>
                  <a:lnTo>
                    <a:pt x="69526" y="0"/>
                  </a:lnTo>
                  <a:lnTo>
                    <a:pt x="42464" y="5464"/>
                  </a:lnTo>
                  <a:lnTo>
                    <a:pt x="20364" y="20364"/>
                  </a:lnTo>
                  <a:lnTo>
                    <a:pt x="5464" y="42464"/>
                  </a:lnTo>
                  <a:lnTo>
                    <a:pt x="0" y="69526"/>
                  </a:lnTo>
                  <a:lnTo>
                    <a:pt x="0" y="662136"/>
                  </a:lnTo>
                  <a:lnTo>
                    <a:pt x="5464" y="689199"/>
                  </a:lnTo>
                  <a:lnTo>
                    <a:pt x="20364" y="711299"/>
                  </a:lnTo>
                  <a:lnTo>
                    <a:pt x="42464" y="726199"/>
                  </a:lnTo>
                  <a:lnTo>
                    <a:pt x="69526" y="731663"/>
                  </a:lnTo>
                  <a:lnTo>
                    <a:pt x="662136" y="731663"/>
                  </a:lnTo>
                  <a:lnTo>
                    <a:pt x="689199" y="726199"/>
                  </a:lnTo>
                  <a:lnTo>
                    <a:pt x="711299" y="711299"/>
                  </a:lnTo>
                  <a:lnTo>
                    <a:pt x="726199" y="689199"/>
                  </a:lnTo>
                  <a:lnTo>
                    <a:pt x="731663" y="662136"/>
                  </a:lnTo>
                  <a:lnTo>
                    <a:pt x="731663" y="69526"/>
                  </a:lnTo>
                  <a:lnTo>
                    <a:pt x="726199" y="42464"/>
                  </a:lnTo>
                  <a:lnTo>
                    <a:pt x="711299" y="20364"/>
                  </a:lnTo>
                  <a:lnTo>
                    <a:pt x="689199" y="5464"/>
                  </a:lnTo>
                  <a:lnTo>
                    <a:pt x="662136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9">
              <a:extLst>
                <a:ext uri="{FF2B5EF4-FFF2-40B4-BE49-F238E27FC236}">
                  <a16:creationId xmlns:a16="http://schemas.microsoft.com/office/drawing/2014/main" id="{F00E5251-BA83-7178-369A-0117E86DCBD0}"/>
                </a:ext>
              </a:extLst>
            </p:cNvPr>
            <p:cNvSpPr/>
            <p:nvPr/>
          </p:nvSpPr>
          <p:spPr>
            <a:xfrm>
              <a:off x="3435079" y="3322104"/>
              <a:ext cx="732155" cy="732155"/>
            </a:xfrm>
            <a:custGeom>
              <a:avLst/>
              <a:gdLst/>
              <a:ahLst/>
              <a:cxnLst/>
              <a:rect l="l" t="t" r="r" b="b"/>
              <a:pathLst>
                <a:path w="732154" h="732154">
                  <a:moveTo>
                    <a:pt x="662136" y="0"/>
                  </a:moveTo>
                  <a:lnTo>
                    <a:pt x="69526" y="0"/>
                  </a:lnTo>
                  <a:lnTo>
                    <a:pt x="42464" y="5464"/>
                  </a:lnTo>
                  <a:lnTo>
                    <a:pt x="20364" y="20364"/>
                  </a:lnTo>
                  <a:lnTo>
                    <a:pt x="5464" y="42464"/>
                  </a:lnTo>
                  <a:lnTo>
                    <a:pt x="0" y="69526"/>
                  </a:lnTo>
                  <a:lnTo>
                    <a:pt x="0" y="662136"/>
                  </a:lnTo>
                  <a:lnTo>
                    <a:pt x="5464" y="689199"/>
                  </a:lnTo>
                  <a:lnTo>
                    <a:pt x="20364" y="711299"/>
                  </a:lnTo>
                  <a:lnTo>
                    <a:pt x="42464" y="726199"/>
                  </a:lnTo>
                  <a:lnTo>
                    <a:pt x="69526" y="731663"/>
                  </a:lnTo>
                  <a:lnTo>
                    <a:pt x="662136" y="731663"/>
                  </a:lnTo>
                  <a:lnTo>
                    <a:pt x="689199" y="726199"/>
                  </a:lnTo>
                  <a:lnTo>
                    <a:pt x="711299" y="711299"/>
                  </a:lnTo>
                  <a:lnTo>
                    <a:pt x="726199" y="689199"/>
                  </a:lnTo>
                  <a:lnTo>
                    <a:pt x="731663" y="662136"/>
                  </a:lnTo>
                  <a:lnTo>
                    <a:pt x="731663" y="69526"/>
                  </a:lnTo>
                  <a:lnTo>
                    <a:pt x="726199" y="42464"/>
                  </a:lnTo>
                  <a:lnTo>
                    <a:pt x="711299" y="20364"/>
                  </a:lnTo>
                  <a:lnTo>
                    <a:pt x="689199" y="5464"/>
                  </a:lnTo>
                  <a:lnTo>
                    <a:pt x="662136" y="0"/>
                  </a:lnTo>
                  <a:close/>
                </a:path>
              </a:pathLst>
            </a:custGeom>
            <a:solidFill>
              <a:srgbClr val="F900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59148FC5-F6E5-056D-0E6D-40AD79285D23}"/>
                </a:ext>
              </a:extLst>
            </p:cNvPr>
            <p:cNvSpPr/>
            <p:nvPr/>
          </p:nvSpPr>
          <p:spPr>
            <a:xfrm>
              <a:off x="4198512" y="3322104"/>
              <a:ext cx="732155" cy="732155"/>
            </a:xfrm>
            <a:custGeom>
              <a:avLst/>
              <a:gdLst/>
              <a:ahLst/>
              <a:cxnLst/>
              <a:rect l="l" t="t" r="r" b="b"/>
              <a:pathLst>
                <a:path w="732154" h="732154">
                  <a:moveTo>
                    <a:pt x="662136" y="0"/>
                  </a:moveTo>
                  <a:lnTo>
                    <a:pt x="69526" y="0"/>
                  </a:lnTo>
                  <a:lnTo>
                    <a:pt x="42464" y="5464"/>
                  </a:lnTo>
                  <a:lnTo>
                    <a:pt x="20364" y="20364"/>
                  </a:lnTo>
                  <a:lnTo>
                    <a:pt x="5464" y="42464"/>
                  </a:lnTo>
                  <a:lnTo>
                    <a:pt x="0" y="69526"/>
                  </a:lnTo>
                  <a:lnTo>
                    <a:pt x="0" y="662136"/>
                  </a:lnTo>
                  <a:lnTo>
                    <a:pt x="5464" y="689199"/>
                  </a:lnTo>
                  <a:lnTo>
                    <a:pt x="20364" y="711299"/>
                  </a:lnTo>
                  <a:lnTo>
                    <a:pt x="42464" y="726199"/>
                  </a:lnTo>
                  <a:lnTo>
                    <a:pt x="69526" y="731663"/>
                  </a:lnTo>
                  <a:lnTo>
                    <a:pt x="662136" y="731663"/>
                  </a:lnTo>
                  <a:lnTo>
                    <a:pt x="689199" y="726199"/>
                  </a:lnTo>
                  <a:lnTo>
                    <a:pt x="711299" y="711299"/>
                  </a:lnTo>
                  <a:lnTo>
                    <a:pt x="726199" y="689199"/>
                  </a:lnTo>
                  <a:lnTo>
                    <a:pt x="731663" y="662136"/>
                  </a:lnTo>
                  <a:lnTo>
                    <a:pt x="731663" y="69526"/>
                  </a:lnTo>
                  <a:lnTo>
                    <a:pt x="726199" y="42464"/>
                  </a:lnTo>
                  <a:lnTo>
                    <a:pt x="711299" y="20364"/>
                  </a:lnTo>
                  <a:lnTo>
                    <a:pt x="689199" y="5464"/>
                  </a:lnTo>
                  <a:lnTo>
                    <a:pt x="662136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ACF20473-1FC1-D30A-78AF-F2376022703E}"/>
                </a:ext>
              </a:extLst>
            </p:cNvPr>
            <p:cNvSpPr/>
            <p:nvPr/>
          </p:nvSpPr>
          <p:spPr>
            <a:xfrm>
              <a:off x="3435079" y="4085490"/>
              <a:ext cx="732155" cy="732155"/>
            </a:xfrm>
            <a:custGeom>
              <a:avLst/>
              <a:gdLst/>
              <a:ahLst/>
              <a:cxnLst/>
              <a:rect l="l" t="t" r="r" b="b"/>
              <a:pathLst>
                <a:path w="732154" h="732154">
                  <a:moveTo>
                    <a:pt x="662136" y="0"/>
                  </a:moveTo>
                  <a:lnTo>
                    <a:pt x="69526" y="0"/>
                  </a:lnTo>
                  <a:lnTo>
                    <a:pt x="42464" y="5462"/>
                  </a:lnTo>
                  <a:lnTo>
                    <a:pt x="20364" y="20360"/>
                  </a:lnTo>
                  <a:lnTo>
                    <a:pt x="5464" y="42460"/>
                  </a:lnTo>
                  <a:lnTo>
                    <a:pt x="0" y="69526"/>
                  </a:lnTo>
                  <a:lnTo>
                    <a:pt x="0" y="662126"/>
                  </a:lnTo>
                  <a:lnTo>
                    <a:pt x="5464" y="689194"/>
                  </a:lnTo>
                  <a:lnTo>
                    <a:pt x="20364" y="711297"/>
                  </a:lnTo>
                  <a:lnTo>
                    <a:pt x="42464" y="726199"/>
                  </a:lnTo>
                  <a:lnTo>
                    <a:pt x="69526" y="731663"/>
                  </a:lnTo>
                  <a:lnTo>
                    <a:pt x="662136" y="731663"/>
                  </a:lnTo>
                  <a:lnTo>
                    <a:pt x="689199" y="726199"/>
                  </a:lnTo>
                  <a:lnTo>
                    <a:pt x="711299" y="711297"/>
                  </a:lnTo>
                  <a:lnTo>
                    <a:pt x="726199" y="689194"/>
                  </a:lnTo>
                  <a:lnTo>
                    <a:pt x="731663" y="662126"/>
                  </a:lnTo>
                  <a:lnTo>
                    <a:pt x="731663" y="69526"/>
                  </a:lnTo>
                  <a:lnTo>
                    <a:pt x="726199" y="42460"/>
                  </a:lnTo>
                  <a:lnTo>
                    <a:pt x="711299" y="20360"/>
                  </a:lnTo>
                  <a:lnTo>
                    <a:pt x="689199" y="5462"/>
                  </a:lnTo>
                  <a:lnTo>
                    <a:pt x="662136" y="0"/>
                  </a:lnTo>
                  <a:close/>
                </a:path>
              </a:pathLst>
            </a:custGeom>
            <a:solidFill>
              <a:srgbClr val="007F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2">
              <a:extLst>
                <a:ext uri="{FF2B5EF4-FFF2-40B4-BE49-F238E27FC236}">
                  <a16:creationId xmlns:a16="http://schemas.microsoft.com/office/drawing/2014/main" id="{59693652-FFCF-A822-D438-33AD575A09E4}"/>
                </a:ext>
              </a:extLst>
            </p:cNvPr>
            <p:cNvSpPr/>
            <p:nvPr/>
          </p:nvSpPr>
          <p:spPr>
            <a:xfrm>
              <a:off x="2671794" y="4848871"/>
              <a:ext cx="732155" cy="732155"/>
            </a:xfrm>
            <a:custGeom>
              <a:avLst/>
              <a:gdLst/>
              <a:ahLst/>
              <a:cxnLst/>
              <a:rect l="l" t="t" r="r" b="b"/>
              <a:pathLst>
                <a:path w="732154" h="732154">
                  <a:moveTo>
                    <a:pt x="662136" y="0"/>
                  </a:moveTo>
                  <a:lnTo>
                    <a:pt x="69526" y="0"/>
                  </a:lnTo>
                  <a:lnTo>
                    <a:pt x="42464" y="5462"/>
                  </a:lnTo>
                  <a:lnTo>
                    <a:pt x="20364" y="20360"/>
                  </a:lnTo>
                  <a:lnTo>
                    <a:pt x="5464" y="42460"/>
                  </a:lnTo>
                  <a:lnTo>
                    <a:pt x="0" y="69526"/>
                  </a:lnTo>
                  <a:lnTo>
                    <a:pt x="0" y="662136"/>
                  </a:lnTo>
                  <a:lnTo>
                    <a:pt x="5464" y="689199"/>
                  </a:lnTo>
                  <a:lnTo>
                    <a:pt x="20364" y="711299"/>
                  </a:lnTo>
                  <a:lnTo>
                    <a:pt x="42464" y="726199"/>
                  </a:lnTo>
                  <a:lnTo>
                    <a:pt x="69526" y="731663"/>
                  </a:lnTo>
                  <a:lnTo>
                    <a:pt x="662136" y="731663"/>
                  </a:lnTo>
                  <a:lnTo>
                    <a:pt x="689199" y="726199"/>
                  </a:lnTo>
                  <a:lnTo>
                    <a:pt x="711299" y="711299"/>
                  </a:lnTo>
                  <a:lnTo>
                    <a:pt x="726199" y="689199"/>
                  </a:lnTo>
                  <a:lnTo>
                    <a:pt x="731663" y="662136"/>
                  </a:lnTo>
                  <a:lnTo>
                    <a:pt x="731663" y="69526"/>
                  </a:lnTo>
                  <a:lnTo>
                    <a:pt x="726199" y="42460"/>
                  </a:lnTo>
                  <a:lnTo>
                    <a:pt x="711299" y="20360"/>
                  </a:lnTo>
                  <a:lnTo>
                    <a:pt x="689199" y="5462"/>
                  </a:lnTo>
                  <a:lnTo>
                    <a:pt x="662136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3">
              <a:extLst>
                <a:ext uri="{FF2B5EF4-FFF2-40B4-BE49-F238E27FC236}">
                  <a16:creationId xmlns:a16="http://schemas.microsoft.com/office/drawing/2014/main" id="{A4A122A8-CDF7-B7C4-A377-53B8CEAC3093}"/>
                </a:ext>
              </a:extLst>
            </p:cNvPr>
            <p:cNvSpPr/>
            <p:nvPr/>
          </p:nvSpPr>
          <p:spPr>
            <a:xfrm>
              <a:off x="3435079" y="4848871"/>
              <a:ext cx="732155" cy="732155"/>
            </a:xfrm>
            <a:custGeom>
              <a:avLst/>
              <a:gdLst/>
              <a:ahLst/>
              <a:cxnLst/>
              <a:rect l="l" t="t" r="r" b="b"/>
              <a:pathLst>
                <a:path w="732154" h="732154">
                  <a:moveTo>
                    <a:pt x="662136" y="0"/>
                  </a:moveTo>
                  <a:lnTo>
                    <a:pt x="69526" y="0"/>
                  </a:lnTo>
                  <a:lnTo>
                    <a:pt x="42464" y="5462"/>
                  </a:lnTo>
                  <a:lnTo>
                    <a:pt x="20364" y="20360"/>
                  </a:lnTo>
                  <a:lnTo>
                    <a:pt x="5464" y="42460"/>
                  </a:lnTo>
                  <a:lnTo>
                    <a:pt x="0" y="69526"/>
                  </a:lnTo>
                  <a:lnTo>
                    <a:pt x="0" y="662136"/>
                  </a:lnTo>
                  <a:lnTo>
                    <a:pt x="5464" y="689199"/>
                  </a:lnTo>
                  <a:lnTo>
                    <a:pt x="20364" y="711299"/>
                  </a:lnTo>
                  <a:lnTo>
                    <a:pt x="42464" y="726199"/>
                  </a:lnTo>
                  <a:lnTo>
                    <a:pt x="69526" y="731663"/>
                  </a:lnTo>
                  <a:lnTo>
                    <a:pt x="662136" y="731663"/>
                  </a:lnTo>
                  <a:lnTo>
                    <a:pt x="689199" y="726199"/>
                  </a:lnTo>
                  <a:lnTo>
                    <a:pt x="711299" y="711299"/>
                  </a:lnTo>
                  <a:lnTo>
                    <a:pt x="726199" y="689199"/>
                  </a:lnTo>
                  <a:lnTo>
                    <a:pt x="731663" y="662136"/>
                  </a:lnTo>
                  <a:lnTo>
                    <a:pt x="731663" y="69526"/>
                  </a:lnTo>
                  <a:lnTo>
                    <a:pt x="726199" y="42460"/>
                  </a:lnTo>
                  <a:lnTo>
                    <a:pt x="711299" y="20360"/>
                  </a:lnTo>
                  <a:lnTo>
                    <a:pt x="689199" y="5462"/>
                  </a:lnTo>
                  <a:lnTo>
                    <a:pt x="662136" y="0"/>
                  </a:lnTo>
                  <a:close/>
                </a:path>
              </a:pathLst>
            </a:custGeom>
            <a:solidFill>
              <a:srgbClr val="38C4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4">
              <a:extLst>
                <a:ext uri="{FF2B5EF4-FFF2-40B4-BE49-F238E27FC236}">
                  <a16:creationId xmlns:a16="http://schemas.microsoft.com/office/drawing/2014/main" id="{7798376A-23F6-3756-4032-31C68DF04932}"/>
                </a:ext>
              </a:extLst>
            </p:cNvPr>
            <p:cNvSpPr/>
            <p:nvPr/>
          </p:nvSpPr>
          <p:spPr>
            <a:xfrm>
              <a:off x="4198512" y="4848871"/>
              <a:ext cx="732155" cy="732155"/>
            </a:xfrm>
            <a:custGeom>
              <a:avLst/>
              <a:gdLst/>
              <a:ahLst/>
              <a:cxnLst/>
              <a:rect l="l" t="t" r="r" b="b"/>
              <a:pathLst>
                <a:path w="732154" h="732154">
                  <a:moveTo>
                    <a:pt x="662136" y="0"/>
                  </a:moveTo>
                  <a:lnTo>
                    <a:pt x="69526" y="0"/>
                  </a:lnTo>
                  <a:lnTo>
                    <a:pt x="42464" y="5462"/>
                  </a:lnTo>
                  <a:lnTo>
                    <a:pt x="20364" y="20360"/>
                  </a:lnTo>
                  <a:lnTo>
                    <a:pt x="5464" y="42460"/>
                  </a:lnTo>
                  <a:lnTo>
                    <a:pt x="0" y="69526"/>
                  </a:lnTo>
                  <a:lnTo>
                    <a:pt x="0" y="662136"/>
                  </a:lnTo>
                  <a:lnTo>
                    <a:pt x="5464" y="689199"/>
                  </a:lnTo>
                  <a:lnTo>
                    <a:pt x="20364" y="711299"/>
                  </a:lnTo>
                  <a:lnTo>
                    <a:pt x="42464" y="726199"/>
                  </a:lnTo>
                  <a:lnTo>
                    <a:pt x="69526" y="731663"/>
                  </a:lnTo>
                  <a:lnTo>
                    <a:pt x="662136" y="731663"/>
                  </a:lnTo>
                  <a:lnTo>
                    <a:pt x="689199" y="726199"/>
                  </a:lnTo>
                  <a:lnTo>
                    <a:pt x="711299" y="711299"/>
                  </a:lnTo>
                  <a:lnTo>
                    <a:pt x="726199" y="689199"/>
                  </a:lnTo>
                  <a:lnTo>
                    <a:pt x="731663" y="662136"/>
                  </a:lnTo>
                  <a:lnTo>
                    <a:pt x="731663" y="69526"/>
                  </a:lnTo>
                  <a:lnTo>
                    <a:pt x="726199" y="42460"/>
                  </a:lnTo>
                  <a:lnTo>
                    <a:pt x="711299" y="20360"/>
                  </a:lnTo>
                  <a:lnTo>
                    <a:pt x="689199" y="5462"/>
                  </a:lnTo>
                  <a:lnTo>
                    <a:pt x="662136" y="0"/>
                  </a:lnTo>
                  <a:close/>
                </a:path>
              </a:pathLst>
            </a:custGeom>
            <a:solidFill>
              <a:srgbClr val="00C1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5">
              <a:extLst>
                <a:ext uri="{FF2B5EF4-FFF2-40B4-BE49-F238E27FC236}">
                  <a16:creationId xmlns:a16="http://schemas.microsoft.com/office/drawing/2014/main" id="{5FFDB8A7-9E67-3B21-FE41-99147E15761F}"/>
                </a:ext>
              </a:extLst>
            </p:cNvPr>
            <p:cNvSpPr/>
            <p:nvPr/>
          </p:nvSpPr>
          <p:spPr>
            <a:xfrm>
              <a:off x="384647" y="3322954"/>
              <a:ext cx="2256155" cy="2256155"/>
            </a:xfrm>
            <a:custGeom>
              <a:avLst/>
              <a:gdLst/>
              <a:ahLst/>
              <a:cxnLst/>
              <a:rect l="l" t="t" r="r" b="b"/>
              <a:pathLst>
                <a:path w="2256155" h="2256154">
                  <a:moveTo>
                    <a:pt x="2041634" y="0"/>
                  </a:moveTo>
                  <a:lnTo>
                    <a:pt x="214391" y="0"/>
                  </a:lnTo>
                  <a:lnTo>
                    <a:pt x="165233" y="5662"/>
                  </a:lnTo>
                  <a:lnTo>
                    <a:pt x="120107" y="21791"/>
                  </a:lnTo>
                  <a:lnTo>
                    <a:pt x="80300" y="47099"/>
                  </a:lnTo>
                  <a:lnTo>
                    <a:pt x="47099" y="80300"/>
                  </a:lnTo>
                  <a:lnTo>
                    <a:pt x="21791" y="120107"/>
                  </a:lnTo>
                  <a:lnTo>
                    <a:pt x="5662" y="165233"/>
                  </a:lnTo>
                  <a:lnTo>
                    <a:pt x="0" y="214391"/>
                  </a:lnTo>
                  <a:lnTo>
                    <a:pt x="0" y="2041634"/>
                  </a:lnTo>
                  <a:lnTo>
                    <a:pt x="5662" y="2090791"/>
                  </a:lnTo>
                  <a:lnTo>
                    <a:pt x="21791" y="2135915"/>
                  </a:lnTo>
                  <a:lnTo>
                    <a:pt x="47099" y="2175720"/>
                  </a:lnTo>
                  <a:lnTo>
                    <a:pt x="80300" y="2208919"/>
                  </a:lnTo>
                  <a:lnTo>
                    <a:pt x="120107" y="2234226"/>
                  </a:lnTo>
                  <a:lnTo>
                    <a:pt x="165233" y="2250353"/>
                  </a:lnTo>
                  <a:lnTo>
                    <a:pt x="214391" y="2256015"/>
                  </a:lnTo>
                  <a:lnTo>
                    <a:pt x="2041634" y="2256015"/>
                  </a:lnTo>
                  <a:lnTo>
                    <a:pt x="2090792" y="2250353"/>
                  </a:lnTo>
                  <a:lnTo>
                    <a:pt x="2135917" y="2234226"/>
                  </a:lnTo>
                  <a:lnTo>
                    <a:pt x="2175724" y="2208919"/>
                  </a:lnTo>
                  <a:lnTo>
                    <a:pt x="2208926" y="2175720"/>
                  </a:lnTo>
                  <a:lnTo>
                    <a:pt x="2234234" y="2135915"/>
                  </a:lnTo>
                  <a:lnTo>
                    <a:pt x="2250363" y="2090791"/>
                  </a:lnTo>
                  <a:lnTo>
                    <a:pt x="2256025" y="2041634"/>
                  </a:lnTo>
                  <a:lnTo>
                    <a:pt x="2256025" y="214391"/>
                  </a:lnTo>
                  <a:lnTo>
                    <a:pt x="2250363" y="165233"/>
                  </a:lnTo>
                  <a:lnTo>
                    <a:pt x="2234234" y="120107"/>
                  </a:lnTo>
                  <a:lnTo>
                    <a:pt x="2208926" y="80300"/>
                  </a:lnTo>
                  <a:lnTo>
                    <a:pt x="2175724" y="47099"/>
                  </a:lnTo>
                  <a:lnTo>
                    <a:pt x="2135917" y="21791"/>
                  </a:lnTo>
                  <a:lnTo>
                    <a:pt x="2090792" y="5662"/>
                  </a:lnTo>
                  <a:lnTo>
                    <a:pt x="2041634" y="0"/>
                  </a:lnTo>
                  <a:close/>
                </a:path>
              </a:pathLst>
            </a:custGeom>
            <a:solidFill>
              <a:srgbClr val="007F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16">
              <a:extLst>
                <a:ext uri="{FF2B5EF4-FFF2-40B4-BE49-F238E27FC236}">
                  <a16:creationId xmlns:a16="http://schemas.microsoft.com/office/drawing/2014/main" id="{A7D30E9B-4439-8A49-AFA8-1C85177D239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7461" y="4645508"/>
              <a:ext cx="228851" cy="192653"/>
            </a:xfrm>
            <a:prstGeom prst="rect">
              <a:avLst/>
            </a:prstGeom>
          </p:spPr>
        </p:pic>
        <p:sp>
          <p:nvSpPr>
            <p:cNvPr id="22" name="object 17">
              <a:extLst>
                <a:ext uri="{FF2B5EF4-FFF2-40B4-BE49-F238E27FC236}">
                  <a16:creationId xmlns:a16="http://schemas.microsoft.com/office/drawing/2014/main" id="{9E8EB09A-98F8-5247-6A3C-C344A2ABCC1D}"/>
                </a:ext>
              </a:extLst>
            </p:cNvPr>
            <p:cNvSpPr/>
            <p:nvPr/>
          </p:nvSpPr>
          <p:spPr>
            <a:xfrm>
              <a:off x="667461" y="4472615"/>
              <a:ext cx="500380" cy="364490"/>
            </a:xfrm>
            <a:custGeom>
              <a:avLst/>
              <a:gdLst/>
              <a:ahLst/>
              <a:cxnLst/>
              <a:rect l="l" t="t" r="r" b="b"/>
              <a:pathLst>
                <a:path w="500380" h="364489">
                  <a:moveTo>
                    <a:pt x="228841" y="660"/>
                  </a:moveTo>
                  <a:lnTo>
                    <a:pt x="197624" y="660"/>
                  </a:lnTo>
                  <a:lnTo>
                    <a:pt x="197624" y="3200"/>
                  </a:lnTo>
                  <a:lnTo>
                    <a:pt x="197624" y="17170"/>
                  </a:lnTo>
                  <a:lnTo>
                    <a:pt x="197624" y="107340"/>
                  </a:lnTo>
                  <a:lnTo>
                    <a:pt x="132194" y="107340"/>
                  </a:lnTo>
                  <a:lnTo>
                    <a:pt x="132194" y="17170"/>
                  </a:lnTo>
                  <a:lnTo>
                    <a:pt x="100634" y="17170"/>
                  </a:lnTo>
                  <a:lnTo>
                    <a:pt x="100634" y="107340"/>
                  </a:lnTo>
                  <a:lnTo>
                    <a:pt x="31216" y="107340"/>
                  </a:lnTo>
                  <a:lnTo>
                    <a:pt x="31216" y="17170"/>
                  </a:lnTo>
                  <a:lnTo>
                    <a:pt x="31216" y="3200"/>
                  </a:lnTo>
                  <a:lnTo>
                    <a:pt x="0" y="3200"/>
                  </a:lnTo>
                  <a:lnTo>
                    <a:pt x="0" y="17170"/>
                  </a:lnTo>
                  <a:lnTo>
                    <a:pt x="0" y="107340"/>
                  </a:lnTo>
                  <a:lnTo>
                    <a:pt x="0" y="140360"/>
                  </a:lnTo>
                  <a:lnTo>
                    <a:pt x="228841" y="140360"/>
                  </a:lnTo>
                  <a:lnTo>
                    <a:pt x="228841" y="107340"/>
                  </a:lnTo>
                  <a:lnTo>
                    <a:pt x="228841" y="17170"/>
                  </a:lnTo>
                  <a:lnTo>
                    <a:pt x="228841" y="3200"/>
                  </a:lnTo>
                  <a:lnTo>
                    <a:pt x="228841" y="660"/>
                  </a:lnTo>
                  <a:close/>
                </a:path>
                <a:path w="500380" h="364489">
                  <a:moveTo>
                    <a:pt x="499833" y="314960"/>
                  </a:moveTo>
                  <a:lnTo>
                    <a:pt x="353085" y="314960"/>
                  </a:lnTo>
                  <a:lnTo>
                    <a:pt x="353085" y="0"/>
                  </a:lnTo>
                  <a:lnTo>
                    <a:pt x="298513" y="0"/>
                  </a:lnTo>
                  <a:lnTo>
                    <a:pt x="298513" y="314960"/>
                  </a:lnTo>
                  <a:lnTo>
                    <a:pt x="298513" y="364490"/>
                  </a:lnTo>
                  <a:lnTo>
                    <a:pt x="499833" y="364490"/>
                  </a:lnTo>
                  <a:lnTo>
                    <a:pt x="499833" y="314960"/>
                  </a:lnTo>
                  <a:close/>
                </a:path>
              </a:pathLst>
            </a:custGeom>
            <a:solidFill>
              <a:srgbClr val="D3FF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8">
              <a:extLst>
                <a:ext uri="{FF2B5EF4-FFF2-40B4-BE49-F238E27FC236}">
                  <a16:creationId xmlns:a16="http://schemas.microsoft.com/office/drawing/2014/main" id="{0436016F-7605-0E1E-50D3-A4E93C097CB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6078" y="4474191"/>
              <a:ext cx="86887" cy="152047"/>
            </a:xfrm>
            <a:prstGeom prst="rect">
              <a:avLst/>
            </a:prstGeom>
          </p:spPr>
        </p:pic>
        <p:sp>
          <p:nvSpPr>
            <p:cNvPr id="24" name="object 19">
              <a:extLst>
                <a:ext uri="{FF2B5EF4-FFF2-40B4-BE49-F238E27FC236}">
                  <a16:creationId xmlns:a16="http://schemas.microsoft.com/office/drawing/2014/main" id="{F337BA01-0C69-D452-F14D-5A3F934ADB5E}"/>
                </a:ext>
              </a:extLst>
            </p:cNvPr>
            <p:cNvSpPr/>
            <p:nvPr/>
          </p:nvSpPr>
          <p:spPr>
            <a:xfrm>
              <a:off x="668045" y="4466329"/>
              <a:ext cx="1701800" cy="749300"/>
            </a:xfrm>
            <a:custGeom>
              <a:avLst/>
              <a:gdLst/>
              <a:ahLst/>
              <a:cxnLst/>
              <a:rect l="l" t="t" r="r" b="b"/>
              <a:pathLst>
                <a:path w="1701800" h="749300">
                  <a:moveTo>
                    <a:pt x="262343" y="500672"/>
                  </a:moveTo>
                  <a:lnTo>
                    <a:pt x="240245" y="478726"/>
                  </a:lnTo>
                  <a:lnTo>
                    <a:pt x="213499" y="462064"/>
                  </a:lnTo>
                  <a:lnTo>
                    <a:pt x="182918" y="451472"/>
                  </a:lnTo>
                  <a:lnTo>
                    <a:pt x="149301" y="447763"/>
                  </a:lnTo>
                  <a:lnTo>
                    <a:pt x="101828" y="455447"/>
                  </a:lnTo>
                  <a:lnTo>
                    <a:pt x="60807" y="476821"/>
                  </a:lnTo>
                  <a:lnTo>
                    <a:pt x="28587" y="509409"/>
                  </a:lnTo>
                  <a:lnTo>
                    <a:pt x="7531" y="550748"/>
                  </a:lnTo>
                  <a:lnTo>
                    <a:pt x="0" y="598347"/>
                  </a:lnTo>
                  <a:lnTo>
                    <a:pt x="7531" y="645960"/>
                  </a:lnTo>
                  <a:lnTo>
                    <a:pt x="28587" y="687298"/>
                  </a:lnTo>
                  <a:lnTo>
                    <a:pt x="60807" y="719886"/>
                  </a:lnTo>
                  <a:lnTo>
                    <a:pt x="101828" y="741260"/>
                  </a:lnTo>
                  <a:lnTo>
                    <a:pt x="149301" y="748931"/>
                  </a:lnTo>
                  <a:lnTo>
                    <a:pt x="182918" y="745223"/>
                  </a:lnTo>
                  <a:lnTo>
                    <a:pt x="213499" y="734644"/>
                  </a:lnTo>
                  <a:lnTo>
                    <a:pt x="240245" y="717981"/>
                  </a:lnTo>
                  <a:lnTo>
                    <a:pt x="262343" y="696048"/>
                  </a:lnTo>
                  <a:lnTo>
                    <a:pt x="229920" y="670013"/>
                  </a:lnTo>
                  <a:lnTo>
                    <a:pt x="214033" y="685660"/>
                  </a:lnTo>
                  <a:lnTo>
                    <a:pt x="194945" y="697636"/>
                  </a:lnTo>
                  <a:lnTo>
                    <a:pt x="173291" y="705294"/>
                  </a:lnTo>
                  <a:lnTo>
                    <a:pt x="149733" y="707986"/>
                  </a:lnTo>
                  <a:lnTo>
                    <a:pt x="107823" y="699312"/>
                  </a:lnTo>
                  <a:lnTo>
                    <a:pt x="74269" y="675716"/>
                  </a:lnTo>
                  <a:lnTo>
                    <a:pt x="52006" y="640854"/>
                  </a:lnTo>
                  <a:lnTo>
                    <a:pt x="43929" y="598347"/>
                  </a:lnTo>
                  <a:lnTo>
                    <a:pt x="52057" y="555663"/>
                  </a:lnTo>
                  <a:lnTo>
                    <a:pt x="74434" y="520827"/>
                  </a:lnTo>
                  <a:lnTo>
                    <a:pt x="108000" y="497332"/>
                  </a:lnTo>
                  <a:lnTo>
                    <a:pt x="149733" y="488721"/>
                  </a:lnTo>
                  <a:lnTo>
                    <a:pt x="173291" y="491350"/>
                  </a:lnTo>
                  <a:lnTo>
                    <a:pt x="194945" y="498906"/>
                  </a:lnTo>
                  <a:lnTo>
                    <a:pt x="214033" y="510857"/>
                  </a:lnTo>
                  <a:lnTo>
                    <a:pt x="229920" y="526694"/>
                  </a:lnTo>
                  <a:lnTo>
                    <a:pt x="262343" y="500672"/>
                  </a:lnTo>
                  <a:close/>
                </a:path>
                <a:path w="1701800" h="749300">
                  <a:moveTo>
                    <a:pt x="530694" y="450748"/>
                  </a:moveTo>
                  <a:lnTo>
                    <a:pt x="486752" y="450748"/>
                  </a:lnTo>
                  <a:lnTo>
                    <a:pt x="486752" y="642289"/>
                  </a:lnTo>
                  <a:lnTo>
                    <a:pt x="481482" y="671245"/>
                  </a:lnTo>
                  <a:lnTo>
                    <a:pt x="467283" y="691299"/>
                  </a:lnTo>
                  <a:lnTo>
                    <a:pt x="446620" y="702932"/>
                  </a:lnTo>
                  <a:lnTo>
                    <a:pt x="421906" y="706704"/>
                  </a:lnTo>
                  <a:lnTo>
                    <a:pt x="397268" y="702932"/>
                  </a:lnTo>
                  <a:lnTo>
                    <a:pt x="376745" y="691299"/>
                  </a:lnTo>
                  <a:lnTo>
                    <a:pt x="362699" y="671245"/>
                  </a:lnTo>
                  <a:lnTo>
                    <a:pt x="357492" y="642289"/>
                  </a:lnTo>
                  <a:lnTo>
                    <a:pt x="357492" y="450748"/>
                  </a:lnTo>
                  <a:lnTo>
                    <a:pt x="313550" y="450748"/>
                  </a:lnTo>
                  <a:lnTo>
                    <a:pt x="313550" y="642721"/>
                  </a:lnTo>
                  <a:lnTo>
                    <a:pt x="322262" y="687743"/>
                  </a:lnTo>
                  <a:lnTo>
                    <a:pt x="345808" y="721106"/>
                  </a:lnTo>
                  <a:lnTo>
                    <a:pt x="380326" y="741819"/>
                  </a:lnTo>
                  <a:lnTo>
                    <a:pt x="421906" y="748931"/>
                  </a:lnTo>
                  <a:lnTo>
                    <a:pt x="463562" y="741819"/>
                  </a:lnTo>
                  <a:lnTo>
                    <a:pt x="498208" y="721106"/>
                  </a:lnTo>
                  <a:lnTo>
                    <a:pt x="521906" y="687743"/>
                  </a:lnTo>
                  <a:lnTo>
                    <a:pt x="530694" y="642721"/>
                  </a:lnTo>
                  <a:lnTo>
                    <a:pt x="530694" y="450748"/>
                  </a:lnTo>
                  <a:close/>
                </a:path>
                <a:path w="1701800" h="749300">
                  <a:moveTo>
                    <a:pt x="741870" y="704761"/>
                  </a:moveTo>
                  <a:lnTo>
                    <a:pt x="623709" y="704761"/>
                  </a:lnTo>
                  <a:lnTo>
                    <a:pt x="623709" y="450761"/>
                  </a:lnTo>
                  <a:lnTo>
                    <a:pt x="579767" y="450761"/>
                  </a:lnTo>
                  <a:lnTo>
                    <a:pt x="579767" y="704761"/>
                  </a:lnTo>
                  <a:lnTo>
                    <a:pt x="579767" y="744131"/>
                  </a:lnTo>
                  <a:lnTo>
                    <a:pt x="741870" y="744131"/>
                  </a:lnTo>
                  <a:lnTo>
                    <a:pt x="741870" y="704761"/>
                  </a:lnTo>
                  <a:close/>
                </a:path>
                <a:path w="1701800" h="749300">
                  <a:moveTo>
                    <a:pt x="900912" y="369265"/>
                  </a:moveTo>
                  <a:lnTo>
                    <a:pt x="866127" y="277075"/>
                  </a:lnTo>
                  <a:lnTo>
                    <a:pt x="848131" y="229400"/>
                  </a:lnTo>
                  <a:lnTo>
                    <a:pt x="791768" y="80035"/>
                  </a:lnTo>
                  <a:lnTo>
                    <a:pt x="791768" y="229400"/>
                  </a:lnTo>
                  <a:lnTo>
                    <a:pt x="675208" y="229400"/>
                  </a:lnTo>
                  <a:lnTo>
                    <a:pt x="733488" y="72047"/>
                  </a:lnTo>
                  <a:lnTo>
                    <a:pt x="791768" y="229400"/>
                  </a:lnTo>
                  <a:lnTo>
                    <a:pt x="791768" y="80035"/>
                  </a:lnTo>
                  <a:lnTo>
                    <a:pt x="788758" y="72047"/>
                  </a:lnTo>
                  <a:lnTo>
                    <a:pt x="763168" y="4229"/>
                  </a:lnTo>
                  <a:lnTo>
                    <a:pt x="704888" y="4229"/>
                  </a:lnTo>
                  <a:lnTo>
                    <a:pt x="566610" y="369265"/>
                  </a:lnTo>
                  <a:lnTo>
                    <a:pt x="623824" y="369265"/>
                  </a:lnTo>
                  <a:lnTo>
                    <a:pt x="657733" y="277075"/>
                  </a:lnTo>
                  <a:lnTo>
                    <a:pt x="809256" y="277075"/>
                  </a:lnTo>
                  <a:lnTo>
                    <a:pt x="843699" y="369265"/>
                  </a:lnTo>
                  <a:lnTo>
                    <a:pt x="900912" y="369265"/>
                  </a:lnTo>
                  <a:close/>
                </a:path>
                <a:path w="1701800" h="749300">
                  <a:moveTo>
                    <a:pt x="949490" y="450215"/>
                  </a:moveTo>
                  <a:lnTo>
                    <a:pt x="730643" y="450215"/>
                  </a:lnTo>
                  <a:lnTo>
                    <a:pt x="730643" y="490855"/>
                  </a:lnTo>
                  <a:lnTo>
                    <a:pt x="818095" y="490855"/>
                  </a:lnTo>
                  <a:lnTo>
                    <a:pt x="818095" y="744855"/>
                  </a:lnTo>
                  <a:lnTo>
                    <a:pt x="862037" y="744855"/>
                  </a:lnTo>
                  <a:lnTo>
                    <a:pt x="862037" y="490855"/>
                  </a:lnTo>
                  <a:lnTo>
                    <a:pt x="949490" y="490855"/>
                  </a:lnTo>
                  <a:lnTo>
                    <a:pt x="949490" y="450215"/>
                  </a:lnTo>
                  <a:close/>
                </a:path>
                <a:path w="1701800" h="749300">
                  <a:moveTo>
                    <a:pt x="1211427" y="450748"/>
                  </a:moveTo>
                  <a:lnTo>
                    <a:pt x="1167485" y="450748"/>
                  </a:lnTo>
                  <a:lnTo>
                    <a:pt x="1167485" y="642289"/>
                  </a:lnTo>
                  <a:lnTo>
                    <a:pt x="1162215" y="671245"/>
                  </a:lnTo>
                  <a:lnTo>
                    <a:pt x="1148029" y="691299"/>
                  </a:lnTo>
                  <a:lnTo>
                    <a:pt x="1127353" y="702932"/>
                  </a:lnTo>
                  <a:lnTo>
                    <a:pt x="1102639" y="706704"/>
                  </a:lnTo>
                  <a:lnTo>
                    <a:pt x="1078001" y="702932"/>
                  </a:lnTo>
                  <a:lnTo>
                    <a:pt x="1057478" y="691299"/>
                  </a:lnTo>
                  <a:lnTo>
                    <a:pt x="1043432" y="671245"/>
                  </a:lnTo>
                  <a:lnTo>
                    <a:pt x="1038225" y="642289"/>
                  </a:lnTo>
                  <a:lnTo>
                    <a:pt x="1038225" y="450748"/>
                  </a:lnTo>
                  <a:lnTo>
                    <a:pt x="994295" y="450748"/>
                  </a:lnTo>
                  <a:lnTo>
                    <a:pt x="994295" y="642721"/>
                  </a:lnTo>
                  <a:lnTo>
                    <a:pt x="1003007" y="687743"/>
                  </a:lnTo>
                  <a:lnTo>
                    <a:pt x="1026553" y="721106"/>
                  </a:lnTo>
                  <a:lnTo>
                    <a:pt x="1061059" y="741819"/>
                  </a:lnTo>
                  <a:lnTo>
                    <a:pt x="1102639" y="748931"/>
                  </a:lnTo>
                  <a:lnTo>
                    <a:pt x="1144295" y="741819"/>
                  </a:lnTo>
                  <a:lnTo>
                    <a:pt x="1178953" y="721106"/>
                  </a:lnTo>
                  <a:lnTo>
                    <a:pt x="1202651" y="687743"/>
                  </a:lnTo>
                  <a:lnTo>
                    <a:pt x="1211427" y="642721"/>
                  </a:lnTo>
                  <a:lnTo>
                    <a:pt x="1211427" y="450748"/>
                  </a:lnTo>
                  <a:close/>
                </a:path>
                <a:path w="1701800" h="749300">
                  <a:moveTo>
                    <a:pt x="1256271" y="184365"/>
                  </a:moveTo>
                  <a:lnTo>
                    <a:pt x="1091501" y="184365"/>
                  </a:lnTo>
                  <a:lnTo>
                    <a:pt x="1091501" y="230987"/>
                  </a:lnTo>
                  <a:lnTo>
                    <a:pt x="1196403" y="230987"/>
                  </a:lnTo>
                  <a:lnTo>
                    <a:pt x="1196403" y="234175"/>
                  </a:lnTo>
                  <a:lnTo>
                    <a:pt x="1182700" y="274840"/>
                  </a:lnTo>
                  <a:lnTo>
                    <a:pt x="1124038" y="318300"/>
                  </a:lnTo>
                  <a:lnTo>
                    <a:pt x="1082497" y="324243"/>
                  </a:lnTo>
                  <a:lnTo>
                    <a:pt x="1040663" y="317195"/>
                  </a:lnTo>
                  <a:lnTo>
                    <a:pt x="1004798" y="297637"/>
                  </a:lnTo>
                  <a:lnTo>
                    <a:pt x="976820" y="267931"/>
                  </a:lnTo>
                  <a:lnTo>
                    <a:pt x="958634" y="230454"/>
                  </a:lnTo>
                  <a:lnTo>
                    <a:pt x="952157" y="187540"/>
                  </a:lnTo>
                  <a:lnTo>
                    <a:pt x="958634" y="144386"/>
                  </a:lnTo>
                  <a:lnTo>
                    <a:pt x="976820" y="106743"/>
                  </a:lnTo>
                  <a:lnTo>
                    <a:pt x="1004798" y="76962"/>
                  </a:lnTo>
                  <a:lnTo>
                    <a:pt x="1040663" y="57378"/>
                  </a:lnTo>
                  <a:lnTo>
                    <a:pt x="1082497" y="50330"/>
                  </a:lnTo>
                  <a:lnTo>
                    <a:pt x="1107338" y="52819"/>
                  </a:lnTo>
                  <a:lnTo>
                    <a:pt x="1130642" y="59867"/>
                  </a:lnTo>
                  <a:lnTo>
                    <a:pt x="1151851" y="70891"/>
                  </a:lnTo>
                  <a:lnTo>
                    <a:pt x="1170444" y="85293"/>
                  </a:lnTo>
                  <a:lnTo>
                    <a:pt x="1208582" y="50330"/>
                  </a:lnTo>
                  <a:lnTo>
                    <a:pt x="1182471" y="29273"/>
                  </a:lnTo>
                  <a:lnTo>
                    <a:pt x="1152296" y="13436"/>
                  </a:lnTo>
                  <a:lnTo>
                    <a:pt x="1118730" y="3467"/>
                  </a:lnTo>
                  <a:lnTo>
                    <a:pt x="1082497" y="0"/>
                  </a:lnTo>
                  <a:lnTo>
                    <a:pt x="1032738" y="6680"/>
                  </a:lnTo>
                  <a:lnTo>
                    <a:pt x="988402" y="25552"/>
                  </a:lnTo>
                  <a:lnTo>
                    <a:pt x="951103" y="54825"/>
                  </a:lnTo>
                  <a:lnTo>
                    <a:pt x="922451" y="92773"/>
                  </a:lnTo>
                  <a:lnTo>
                    <a:pt x="904074" y="137591"/>
                  </a:lnTo>
                  <a:lnTo>
                    <a:pt x="897585" y="187540"/>
                  </a:lnTo>
                  <a:lnTo>
                    <a:pt x="904074" y="237274"/>
                  </a:lnTo>
                  <a:lnTo>
                    <a:pt x="922451" y="281952"/>
                  </a:lnTo>
                  <a:lnTo>
                    <a:pt x="951103" y="319798"/>
                  </a:lnTo>
                  <a:lnTo>
                    <a:pt x="988402" y="349034"/>
                  </a:lnTo>
                  <a:lnTo>
                    <a:pt x="1032738" y="367880"/>
                  </a:lnTo>
                  <a:lnTo>
                    <a:pt x="1082497" y="374561"/>
                  </a:lnTo>
                  <a:lnTo>
                    <a:pt x="1131785" y="369493"/>
                  </a:lnTo>
                  <a:lnTo>
                    <a:pt x="1174165" y="354101"/>
                  </a:lnTo>
                  <a:lnTo>
                    <a:pt x="1208722" y="328142"/>
                  </a:lnTo>
                  <a:lnTo>
                    <a:pt x="1234528" y="291363"/>
                  </a:lnTo>
                  <a:lnTo>
                    <a:pt x="1250683" y="243522"/>
                  </a:lnTo>
                  <a:lnTo>
                    <a:pt x="1256271" y="184365"/>
                  </a:lnTo>
                  <a:close/>
                </a:path>
                <a:path w="1701800" h="749300">
                  <a:moveTo>
                    <a:pt x="1470101" y="744664"/>
                  </a:moveTo>
                  <a:lnTo>
                    <a:pt x="1392643" y="635038"/>
                  </a:lnTo>
                  <a:lnTo>
                    <a:pt x="1392034" y="634174"/>
                  </a:lnTo>
                  <a:lnTo>
                    <a:pt x="1426692" y="623112"/>
                  </a:lnTo>
                  <a:lnTo>
                    <a:pt x="1450111" y="602246"/>
                  </a:lnTo>
                  <a:lnTo>
                    <a:pt x="1452803" y="596646"/>
                  </a:lnTo>
                  <a:lnTo>
                    <a:pt x="1463370" y="574738"/>
                  </a:lnTo>
                  <a:lnTo>
                    <a:pt x="1467548" y="543750"/>
                  </a:lnTo>
                  <a:lnTo>
                    <a:pt x="1462468" y="509600"/>
                  </a:lnTo>
                  <a:lnTo>
                    <a:pt x="1452410" y="490855"/>
                  </a:lnTo>
                  <a:lnTo>
                    <a:pt x="1446479" y="479818"/>
                  </a:lnTo>
                  <a:lnTo>
                    <a:pt x="1423593" y="462648"/>
                  </a:lnTo>
                  <a:lnTo>
                    <a:pt x="1423593" y="543750"/>
                  </a:lnTo>
                  <a:lnTo>
                    <a:pt x="1420368" y="565150"/>
                  </a:lnTo>
                  <a:lnTo>
                    <a:pt x="1410220" y="581875"/>
                  </a:lnTo>
                  <a:lnTo>
                    <a:pt x="1392466" y="592759"/>
                  </a:lnTo>
                  <a:lnTo>
                    <a:pt x="1366431" y="596646"/>
                  </a:lnTo>
                  <a:lnTo>
                    <a:pt x="1308849" y="596646"/>
                  </a:lnTo>
                  <a:lnTo>
                    <a:pt x="1308849" y="490855"/>
                  </a:lnTo>
                  <a:lnTo>
                    <a:pt x="1376680" y="490855"/>
                  </a:lnTo>
                  <a:lnTo>
                    <a:pt x="1396072" y="494804"/>
                  </a:lnTo>
                  <a:lnTo>
                    <a:pt x="1410855" y="505777"/>
                  </a:lnTo>
                  <a:lnTo>
                    <a:pt x="1420291" y="522528"/>
                  </a:lnTo>
                  <a:lnTo>
                    <a:pt x="1423593" y="543750"/>
                  </a:lnTo>
                  <a:lnTo>
                    <a:pt x="1423593" y="462648"/>
                  </a:lnTo>
                  <a:lnTo>
                    <a:pt x="1418412" y="458749"/>
                  </a:lnTo>
                  <a:lnTo>
                    <a:pt x="1377111" y="450761"/>
                  </a:lnTo>
                  <a:lnTo>
                    <a:pt x="1264907" y="450761"/>
                  </a:lnTo>
                  <a:lnTo>
                    <a:pt x="1264907" y="744664"/>
                  </a:lnTo>
                  <a:lnTo>
                    <a:pt x="1308849" y="744664"/>
                  </a:lnTo>
                  <a:lnTo>
                    <a:pt x="1308849" y="635038"/>
                  </a:lnTo>
                  <a:lnTo>
                    <a:pt x="1342555" y="635038"/>
                  </a:lnTo>
                  <a:lnTo>
                    <a:pt x="1417624" y="744664"/>
                  </a:lnTo>
                  <a:lnTo>
                    <a:pt x="1470101" y="744664"/>
                  </a:lnTo>
                  <a:close/>
                </a:path>
                <a:path w="1701800" h="749300">
                  <a:moveTo>
                    <a:pt x="1570824" y="369277"/>
                  </a:moveTo>
                  <a:lnTo>
                    <a:pt x="1474622" y="233108"/>
                  </a:lnTo>
                  <a:lnTo>
                    <a:pt x="1473873" y="232054"/>
                  </a:lnTo>
                  <a:lnTo>
                    <a:pt x="1516913" y="218300"/>
                  </a:lnTo>
                  <a:lnTo>
                    <a:pt x="1545996" y="192379"/>
                  </a:lnTo>
                  <a:lnTo>
                    <a:pt x="1549336" y="185420"/>
                  </a:lnTo>
                  <a:lnTo>
                    <a:pt x="1562455" y="158216"/>
                  </a:lnTo>
                  <a:lnTo>
                    <a:pt x="1567649" y="119735"/>
                  </a:lnTo>
                  <a:lnTo>
                    <a:pt x="1561350" y="77317"/>
                  </a:lnTo>
                  <a:lnTo>
                    <a:pt x="1548841" y="54038"/>
                  </a:lnTo>
                  <a:lnTo>
                    <a:pt x="1541487" y="40335"/>
                  </a:lnTo>
                  <a:lnTo>
                    <a:pt x="1513078" y="19011"/>
                  </a:lnTo>
                  <a:lnTo>
                    <a:pt x="1513078" y="119735"/>
                  </a:lnTo>
                  <a:lnTo>
                    <a:pt x="1509052" y="146304"/>
                  </a:lnTo>
                  <a:lnTo>
                    <a:pt x="1496453" y="167081"/>
                  </a:lnTo>
                  <a:lnTo>
                    <a:pt x="1474406" y="180594"/>
                  </a:lnTo>
                  <a:lnTo>
                    <a:pt x="1442085" y="185420"/>
                  </a:lnTo>
                  <a:lnTo>
                    <a:pt x="1370558" y="185420"/>
                  </a:lnTo>
                  <a:lnTo>
                    <a:pt x="1370558" y="54038"/>
                  </a:lnTo>
                  <a:lnTo>
                    <a:pt x="1454797" y="54038"/>
                  </a:lnTo>
                  <a:lnTo>
                    <a:pt x="1478876" y="58940"/>
                  </a:lnTo>
                  <a:lnTo>
                    <a:pt x="1497253" y="72580"/>
                  </a:lnTo>
                  <a:lnTo>
                    <a:pt x="1508963" y="93370"/>
                  </a:lnTo>
                  <a:lnTo>
                    <a:pt x="1513078" y="119735"/>
                  </a:lnTo>
                  <a:lnTo>
                    <a:pt x="1513078" y="19011"/>
                  </a:lnTo>
                  <a:lnTo>
                    <a:pt x="1506626" y="14160"/>
                  </a:lnTo>
                  <a:lnTo>
                    <a:pt x="1455331" y="4241"/>
                  </a:lnTo>
                  <a:lnTo>
                    <a:pt x="1315986" y="4241"/>
                  </a:lnTo>
                  <a:lnTo>
                    <a:pt x="1315986" y="369277"/>
                  </a:lnTo>
                  <a:lnTo>
                    <a:pt x="1370558" y="369277"/>
                  </a:lnTo>
                  <a:lnTo>
                    <a:pt x="1370558" y="233108"/>
                  </a:lnTo>
                  <a:lnTo>
                    <a:pt x="1412417" y="233108"/>
                  </a:lnTo>
                  <a:lnTo>
                    <a:pt x="1505661" y="369277"/>
                  </a:lnTo>
                  <a:lnTo>
                    <a:pt x="1570824" y="369277"/>
                  </a:lnTo>
                  <a:close/>
                </a:path>
                <a:path w="1701800" h="749300">
                  <a:moveTo>
                    <a:pt x="1694649" y="4229"/>
                  </a:moveTo>
                  <a:lnTo>
                    <a:pt x="1640078" y="4229"/>
                  </a:lnTo>
                  <a:lnTo>
                    <a:pt x="1640078" y="369265"/>
                  </a:lnTo>
                  <a:lnTo>
                    <a:pt x="1694649" y="369265"/>
                  </a:lnTo>
                  <a:lnTo>
                    <a:pt x="1694649" y="4229"/>
                  </a:lnTo>
                  <a:close/>
                </a:path>
                <a:path w="1701800" h="749300">
                  <a:moveTo>
                    <a:pt x="1701469" y="704570"/>
                  </a:moveTo>
                  <a:lnTo>
                    <a:pt x="1564957" y="704570"/>
                  </a:lnTo>
                  <a:lnTo>
                    <a:pt x="1564957" y="620750"/>
                  </a:lnTo>
                  <a:lnTo>
                    <a:pt x="1680578" y="620750"/>
                  </a:lnTo>
                  <a:lnTo>
                    <a:pt x="1680578" y="580110"/>
                  </a:lnTo>
                  <a:lnTo>
                    <a:pt x="1564957" y="580110"/>
                  </a:lnTo>
                  <a:lnTo>
                    <a:pt x="1564957" y="491210"/>
                  </a:lnTo>
                  <a:lnTo>
                    <a:pt x="1697634" y="491210"/>
                  </a:lnTo>
                  <a:lnTo>
                    <a:pt x="1697634" y="450570"/>
                  </a:lnTo>
                  <a:lnTo>
                    <a:pt x="1521460" y="450570"/>
                  </a:lnTo>
                  <a:lnTo>
                    <a:pt x="1521460" y="491210"/>
                  </a:lnTo>
                  <a:lnTo>
                    <a:pt x="1521460" y="580110"/>
                  </a:lnTo>
                  <a:lnTo>
                    <a:pt x="1521460" y="620750"/>
                  </a:lnTo>
                  <a:lnTo>
                    <a:pt x="1521460" y="704570"/>
                  </a:lnTo>
                  <a:lnTo>
                    <a:pt x="1521460" y="745210"/>
                  </a:lnTo>
                  <a:lnTo>
                    <a:pt x="1701469" y="745210"/>
                  </a:lnTo>
                  <a:lnTo>
                    <a:pt x="1701469" y="7045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0">
              <a:extLst>
                <a:ext uri="{FF2B5EF4-FFF2-40B4-BE49-F238E27FC236}">
                  <a16:creationId xmlns:a16="http://schemas.microsoft.com/office/drawing/2014/main" id="{AF78EE8F-D723-28C3-AAD6-8438880B40BA}"/>
                </a:ext>
              </a:extLst>
            </p:cNvPr>
            <p:cNvSpPr/>
            <p:nvPr/>
          </p:nvSpPr>
          <p:spPr>
            <a:xfrm>
              <a:off x="668693" y="3735088"/>
              <a:ext cx="917575" cy="400685"/>
            </a:xfrm>
            <a:custGeom>
              <a:avLst/>
              <a:gdLst/>
              <a:ahLst/>
              <a:cxnLst/>
              <a:rect l="l" t="t" r="r" b="b"/>
              <a:pathLst>
                <a:path w="917575" h="400685">
                  <a:moveTo>
                    <a:pt x="270446" y="283921"/>
                  </a:moveTo>
                  <a:lnTo>
                    <a:pt x="262966" y="244995"/>
                  </a:lnTo>
                  <a:lnTo>
                    <a:pt x="207911" y="190525"/>
                  </a:lnTo>
                  <a:lnTo>
                    <a:pt x="163525" y="174561"/>
                  </a:lnTo>
                  <a:lnTo>
                    <a:pt x="114287" y="162090"/>
                  </a:lnTo>
                  <a:lnTo>
                    <a:pt x="85217" y="150609"/>
                  </a:lnTo>
                  <a:lnTo>
                    <a:pt x="69240" y="136588"/>
                  </a:lnTo>
                  <a:lnTo>
                    <a:pt x="62496" y="122555"/>
                  </a:lnTo>
                  <a:lnTo>
                    <a:pt x="61099" y="111086"/>
                  </a:lnTo>
                  <a:lnTo>
                    <a:pt x="66802" y="86995"/>
                  </a:lnTo>
                  <a:lnTo>
                    <a:pt x="82105" y="68795"/>
                  </a:lnTo>
                  <a:lnTo>
                    <a:pt x="104305" y="57289"/>
                  </a:lnTo>
                  <a:lnTo>
                    <a:pt x="130695" y="53276"/>
                  </a:lnTo>
                  <a:lnTo>
                    <a:pt x="158432" y="57746"/>
                  </a:lnTo>
                  <a:lnTo>
                    <a:pt x="180276" y="70358"/>
                  </a:lnTo>
                  <a:lnTo>
                    <a:pt x="194589" y="89852"/>
                  </a:lnTo>
                  <a:lnTo>
                    <a:pt x="199732" y="115049"/>
                  </a:lnTo>
                  <a:lnTo>
                    <a:pt x="257429" y="115049"/>
                  </a:lnTo>
                  <a:lnTo>
                    <a:pt x="247764" y="67195"/>
                  </a:lnTo>
                  <a:lnTo>
                    <a:pt x="221221" y="30962"/>
                  </a:lnTo>
                  <a:lnTo>
                    <a:pt x="181533" y="8013"/>
                  </a:lnTo>
                  <a:lnTo>
                    <a:pt x="132397" y="0"/>
                  </a:lnTo>
                  <a:lnTo>
                    <a:pt x="83032" y="7899"/>
                  </a:lnTo>
                  <a:lnTo>
                    <a:pt x="41719" y="30403"/>
                  </a:lnTo>
                  <a:lnTo>
                    <a:pt x="13360" y="65760"/>
                  </a:lnTo>
                  <a:lnTo>
                    <a:pt x="2819" y="112217"/>
                  </a:lnTo>
                  <a:lnTo>
                    <a:pt x="6248" y="138925"/>
                  </a:lnTo>
                  <a:lnTo>
                    <a:pt x="20015" y="167754"/>
                  </a:lnTo>
                  <a:lnTo>
                    <a:pt x="49364" y="194462"/>
                  </a:lnTo>
                  <a:lnTo>
                    <a:pt x="99580" y="214782"/>
                  </a:lnTo>
                  <a:lnTo>
                    <a:pt x="149364" y="227253"/>
                  </a:lnTo>
                  <a:lnTo>
                    <a:pt x="172542" y="235280"/>
                  </a:lnTo>
                  <a:lnTo>
                    <a:pt x="192646" y="247230"/>
                  </a:lnTo>
                  <a:lnTo>
                    <a:pt x="206806" y="264071"/>
                  </a:lnTo>
                  <a:lnTo>
                    <a:pt x="212166" y="286766"/>
                  </a:lnTo>
                  <a:lnTo>
                    <a:pt x="207200" y="309867"/>
                  </a:lnTo>
                  <a:lnTo>
                    <a:pt x="192798" y="329196"/>
                  </a:lnTo>
                  <a:lnTo>
                    <a:pt x="169684" y="342468"/>
                  </a:lnTo>
                  <a:lnTo>
                    <a:pt x="138620" y="347395"/>
                  </a:lnTo>
                  <a:lnTo>
                    <a:pt x="105613" y="341833"/>
                  </a:lnTo>
                  <a:lnTo>
                    <a:pt x="80340" y="327063"/>
                  </a:lnTo>
                  <a:lnTo>
                    <a:pt x="63995" y="306031"/>
                  </a:lnTo>
                  <a:lnTo>
                    <a:pt x="57708" y="281660"/>
                  </a:lnTo>
                  <a:lnTo>
                    <a:pt x="0" y="281660"/>
                  </a:lnTo>
                  <a:lnTo>
                    <a:pt x="9956" y="326796"/>
                  </a:lnTo>
                  <a:lnTo>
                    <a:pt x="38125" y="364756"/>
                  </a:lnTo>
                  <a:lnTo>
                    <a:pt x="81876" y="390918"/>
                  </a:lnTo>
                  <a:lnTo>
                    <a:pt x="138620" y="400659"/>
                  </a:lnTo>
                  <a:lnTo>
                    <a:pt x="192405" y="391591"/>
                  </a:lnTo>
                  <a:lnTo>
                    <a:pt x="234022" y="366737"/>
                  </a:lnTo>
                  <a:lnTo>
                    <a:pt x="260908" y="329666"/>
                  </a:lnTo>
                  <a:lnTo>
                    <a:pt x="270446" y="283921"/>
                  </a:lnTo>
                  <a:close/>
                </a:path>
                <a:path w="917575" h="400685">
                  <a:moveTo>
                    <a:pt x="649566" y="394995"/>
                  </a:moveTo>
                  <a:lnTo>
                    <a:pt x="612419" y="296392"/>
                  </a:lnTo>
                  <a:lnTo>
                    <a:pt x="593204" y="245389"/>
                  </a:lnTo>
                  <a:lnTo>
                    <a:pt x="533019" y="85674"/>
                  </a:lnTo>
                  <a:lnTo>
                    <a:pt x="533019" y="245389"/>
                  </a:lnTo>
                  <a:lnTo>
                    <a:pt x="408533" y="245389"/>
                  </a:lnTo>
                  <a:lnTo>
                    <a:pt x="470776" y="77076"/>
                  </a:lnTo>
                  <a:lnTo>
                    <a:pt x="533019" y="245389"/>
                  </a:lnTo>
                  <a:lnTo>
                    <a:pt x="533019" y="85674"/>
                  </a:lnTo>
                  <a:lnTo>
                    <a:pt x="529780" y="77076"/>
                  </a:lnTo>
                  <a:lnTo>
                    <a:pt x="502462" y="4546"/>
                  </a:lnTo>
                  <a:lnTo>
                    <a:pt x="440220" y="4546"/>
                  </a:lnTo>
                  <a:lnTo>
                    <a:pt x="292544" y="394995"/>
                  </a:lnTo>
                  <a:lnTo>
                    <a:pt x="353644" y="394995"/>
                  </a:lnTo>
                  <a:lnTo>
                    <a:pt x="389864" y="296392"/>
                  </a:lnTo>
                  <a:lnTo>
                    <a:pt x="551688" y="296392"/>
                  </a:lnTo>
                  <a:lnTo>
                    <a:pt x="588454" y="394995"/>
                  </a:lnTo>
                  <a:lnTo>
                    <a:pt x="649566" y="394995"/>
                  </a:lnTo>
                  <a:close/>
                </a:path>
                <a:path w="917575" h="400685">
                  <a:moveTo>
                    <a:pt x="917206" y="341096"/>
                  </a:moveTo>
                  <a:lnTo>
                    <a:pt x="702208" y="341096"/>
                  </a:lnTo>
                  <a:lnTo>
                    <a:pt x="702208" y="394436"/>
                  </a:lnTo>
                  <a:lnTo>
                    <a:pt x="917206" y="394436"/>
                  </a:lnTo>
                  <a:lnTo>
                    <a:pt x="917206" y="341096"/>
                  </a:lnTo>
                  <a:close/>
                </a:path>
              </a:pathLst>
            </a:custGeom>
            <a:solidFill>
              <a:srgbClr val="D3FF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1">
              <a:extLst>
                <a:ext uri="{FF2B5EF4-FFF2-40B4-BE49-F238E27FC236}">
                  <a16:creationId xmlns:a16="http://schemas.microsoft.com/office/drawing/2014/main" id="{AF5D4411-DB76-0851-1E4B-B0D56BDFD7D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98512" y="4085490"/>
              <a:ext cx="731663" cy="731663"/>
            </a:xfrm>
            <a:prstGeom prst="rect">
              <a:avLst/>
            </a:prstGeom>
          </p:spPr>
        </p:pic>
        <p:sp>
          <p:nvSpPr>
            <p:cNvPr id="27" name="object 22">
              <a:extLst>
                <a:ext uri="{FF2B5EF4-FFF2-40B4-BE49-F238E27FC236}">
                  <a16:creationId xmlns:a16="http://schemas.microsoft.com/office/drawing/2014/main" id="{9246E293-8D62-B382-B4C9-AFFFC89364E0}"/>
                </a:ext>
              </a:extLst>
            </p:cNvPr>
            <p:cNvSpPr/>
            <p:nvPr/>
          </p:nvSpPr>
          <p:spPr>
            <a:xfrm>
              <a:off x="1370901" y="3739635"/>
              <a:ext cx="991235" cy="390525"/>
            </a:xfrm>
            <a:custGeom>
              <a:avLst/>
              <a:gdLst/>
              <a:ahLst/>
              <a:cxnLst/>
              <a:rect l="l" t="t" r="r" b="b"/>
              <a:pathLst>
                <a:path w="991235" h="390525">
                  <a:moveTo>
                    <a:pt x="58280" y="0"/>
                  </a:moveTo>
                  <a:lnTo>
                    <a:pt x="0" y="0"/>
                  </a:lnTo>
                  <a:lnTo>
                    <a:pt x="0" y="336550"/>
                  </a:lnTo>
                  <a:lnTo>
                    <a:pt x="58280" y="336550"/>
                  </a:lnTo>
                  <a:lnTo>
                    <a:pt x="58280" y="0"/>
                  </a:lnTo>
                  <a:close/>
                </a:path>
                <a:path w="991235" h="390525">
                  <a:moveTo>
                    <a:pt x="620077" y="199034"/>
                  </a:moveTo>
                  <a:lnTo>
                    <a:pt x="614768" y="159664"/>
                  </a:lnTo>
                  <a:lnTo>
                    <a:pt x="614426" y="157124"/>
                  </a:lnTo>
                  <a:lnTo>
                    <a:pt x="614083" y="154584"/>
                  </a:lnTo>
                  <a:lnTo>
                    <a:pt x="613562" y="150774"/>
                  </a:lnTo>
                  <a:lnTo>
                    <a:pt x="613397" y="149504"/>
                  </a:lnTo>
                  <a:lnTo>
                    <a:pt x="608418" y="137756"/>
                  </a:lnTo>
                  <a:lnTo>
                    <a:pt x="608418" y="199034"/>
                  </a:lnTo>
                  <a:lnTo>
                    <a:pt x="601052" y="249834"/>
                  </a:lnTo>
                  <a:lnTo>
                    <a:pt x="580390" y="294284"/>
                  </a:lnTo>
                  <a:lnTo>
                    <a:pt x="548601" y="331114"/>
                  </a:lnTo>
                  <a:lnTo>
                    <a:pt x="507834" y="357784"/>
                  </a:lnTo>
                  <a:lnTo>
                    <a:pt x="460248" y="373024"/>
                  </a:lnTo>
                  <a:lnTo>
                    <a:pt x="445884" y="362546"/>
                  </a:lnTo>
                  <a:lnTo>
                    <a:pt x="445884" y="374294"/>
                  </a:lnTo>
                  <a:lnTo>
                    <a:pt x="416318" y="374294"/>
                  </a:lnTo>
                  <a:lnTo>
                    <a:pt x="399605" y="371754"/>
                  </a:lnTo>
                  <a:lnTo>
                    <a:pt x="383451" y="367944"/>
                  </a:lnTo>
                  <a:lnTo>
                    <a:pt x="367906" y="361594"/>
                  </a:lnTo>
                  <a:lnTo>
                    <a:pt x="381876" y="356514"/>
                  </a:lnTo>
                  <a:lnTo>
                    <a:pt x="391414" y="355244"/>
                  </a:lnTo>
                  <a:lnTo>
                    <a:pt x="400951" y="353974"/>
                  </a:lnTo>
                  <a:lnTo>
                    <a:pt x="422998" y="359054"/>
                  </a:lnTo>
                  <a:lnTo>
                    <a:pt x="445884" y="374294"/>
                  </a:lnTo>
                  <a:lnTo>
                    <a:pt x="445884" y="362546"/>
                  </a:lnTo>
                  <a:lnTo>
                    <a:pt x="434162" y="353974"/>
                  </a:lnTo>
                  <a:lnTo>
                    <a:pt x="425475" y="347624"/>
                  </a:lnTo>
                  <a:lnTo>
                    <a:pt x="392328" y="342544"/>
                  </a:lnTo>
                  <a:lnTo>
                    <a:pt x="366763" y="350164"/>
                  </a:lnTo>
                  <a:lnTo>
                    <a:pt x="354736" y="355244"/>
                  </a:lnTo>
                  <a:lnTo>
                    <a:pt x="342620" y="348894"/>
                  </a:lnTo>
                  <a:lnTo>
                    <a:pt x="331127" y="341274"/>
                  </a:lnTo>
                  <a:lnTo>
                    <a:pt x="320281" y="332384"/>
                  </a:lnTo>
                  <a:lnTo>
                    <a:pt x="310159" y="323494"/>
                  </a:lnTo>
                  <a:lnTo>
                    <a:pt x="312877" y="322224"/>
                  </a:lnTo>
                  <a:lnTo>
                    <a:pt x="314871" y="320954"/>
                  </a:lnTo>
                  <a:lnTo>
                    <a:pt x="316268" y="319684"/>
                  </a:lnTo>
                  <a:lnTo>
                    <a:pt x="320179" y="313334"/>
                  </a:lnTo>
                  <a:lnTo>
                    <a:pt x="321754" y="305714"/>
                  </a:lnTo>
                  <a:lnTo>
                    <a:pt x="321818" y="299364"/>
                  </a:lnTo>
                  <a:lnTo>
                    <a:pt x="321195" y="294284"/>
                  </a:lnTo>
                  <a:lnTo>
                    <a:pt x="320509" y="290474"/>
                  </a:lnTo>
                  <a:lnTo>
                    <a:pt x="322973" y="279044"/>
                  </a:lnTo>
                  <a:lnTo>
                    <a:pt x="328980" y="262534"/>
                  </a:lnTo>
                  <a:lnTo>
                    <a:pt x="328472" y="256184"/>
                  </a:lnTo>
                  <a:lnTo>
                    <a:pt x="326402" y="247294"/>
                  </a:lnTo>
                  <a:lnTo>
                    <a:pt x="322160" y="240944"/>
                  </a:lnTo>
                  <a:lnTo>
                    <a:pt x="317157" y="235229"/>
                  </a:lnTo>
                  <a:lnTo>
                    <a:pt x="317157" y="261264"/>
                  </a:lnTo>
                  <a:lnTo>
                    <a:pt x="311746" y="276504"/>
                  </a:lnTo>
                  <a:lnTo>
                    <a:pt x="308622" y="290474"/>
                  </a:lnTo>
                  <a:lnTo>
                    <a:pt x="310934" y="303174"/>
                  </a:lnTo>
                  <a:lnTo>
                    <a:pt x="310184" y="309524"/>
                  </a:lnTo>
                  <a:lnTo>
                    <a:pt x="306374" y="313334"/>
                  </a:lnTo>
                  <a:lnTo>
                    <a:pt x="300659" y="313334"/>
                  </a:lnTo>
                  <a:lnTo>
                    <a:pt x="283032" y="289204"/>
                  </a:lnTo>
                  <a:lnTo>
                    <a:pt x="269798" y="261264"/>
                  </a:lnTo>
                  <a:lnTo>
                    <a:pt x="261480" y="230784"/>
                  </a:lnTo>
                  <a:lnTo>
                    <a:pt x="258584" y="199034"/>
                  </a:lnTo>
                  <a:lnTo>
                    <a:pt x="258711" y="192684"/>
                  </a:lnTo>
                  <a:lnTo>
                    <a:pt x="259080" y="186334"/>
                  </a:lnTo>
                  <a:lnTo>
                    <a:pt x="259575" y="181254"/>
                  </a:lnTo>
                  <a:lnTo>
                    <a:pt x="259702" y="179984"/>
                  </a:lnTo>
                  <a:lnTo>
                    <a:pt x="260540" y="173634"/>
                  </a:lnTo>
                  <a:lnTo>
                    <a:pt x="267411" y="173634"/>
                  </a:lnTo>
                  <a:lnTo>
                    <a:pt x="275209" y="176174"/>
                  </a:lnTo>
                  <a:lnTo>
                    <a:pt x="281711" y="179984"/>
                  </a:lnTo>
                  <a:lnTo>
                    <a:pt x="284683" y="186334"/>
                  </a:lnTo>
                  <a:lnTo>
                    <a:pt x="284581" y="206654"/>
                  </a:lnTo>
                  <a:lnTo>
                    <a:pt x="285013" y="211734"/>
                  </a:lnTo>
                  <a:lnTo>
                    <a:pt x="287337" y="220624"/>
                  </a:lnTo>
                  <a:lnTo>
                    <a:pt x="291642" y="226974"/>
                  </a:lnTo>
                  <a:lnTo>
                    <a:pt x="297141" y="233324"/>
                  </a:lnTo>
                  <a:lnTo>
                    <a:pt x="316280" y="249834"/>
                  </a:lnTo>
                  <a:lnTo>
                    <a:pt x="317157" y="261264"/>
                  </a:lnTo>
                  <a:lnTo>
                    <a:pt x="317157" y="235229"/>
                  </a:lnTo>
                  <a:lnTo>
                    <a:pt x="316611" y="234594"/>
                  </a:lnTo>
                  <a:lnTo>
                    <a:pt x="310603" y="229514"/>
                  </a:lnTo>
                  <a:lnTo>
                    <a:pt x="297484" y="218084"/>
                  </a:lnTo>
                  <a:lnTo>
                    <a:pt x="295744" y="202844"/>
                  </a:lnTo>
                  <a:lnTo>
                    <a:pt x="295859" y="192684"/>
                  </a:lnTo>
                  <a:lnTo>
                    <a:pt x="296354" y="186334"/>
                  </a:lnTo>
                  <a:lnTo>
                    <a:pt x="293827" y="176174"/>
                  </a:lnTo>
                  <a:lnTo>
                    <a:pt x="291160" y="173634"/>
                  </a:lnTo>
                  <a:lnTo>
                    <a:pt x="287147" y="169824"/>
                  </a:lnTo>
                  <a:lnTo>
                    <a:pt x="276656" y="164744"/>
                  </a:lnTo>
                  <a:lnTo>
                    <a:pt x="262724" y="162204"/>
                  </a:lnTo>
                  <a:lnTo>
                    <a:pt x="264375" y="154584"/>
                  </a:lnTo>
                  <a:lnTo>
                    <a:pt x="266471" y="146964"/>
                  </a:lnTo>
                  <a:lnTo>
                    <a:pt x="269049" y="139344"/>
                  </a:lnTo>
                  <a:lnTo>
                    <a:pt x="270789" y="140614"/>
                  </a:lnTo>
                  <a:lnTo>
                    <a:pt x="275259" y="140614"/>
                  </a:lnTo>
                  <a:lnTo>
                    <a:pt x="307898" y="117754"/>
                  </a:lnTo>
                  <a:lnTo>
                    <a:pt x="325615" y="110134"/>
                  </a:lnTo>
                  <a:lnTo>
                    <a:pt x="346925" y="84734"/>
                  </a:lnTo>
                  <a:lnTo>
                    <a:pt x="346011" y="78384"/>
                  </a:lnTo>
                  <a:lnTo>
                    <a:pt x="344779" y="70764"/>
                  </a:lnTo>
                  <a:lnTo>
                    <a:pt x="343674" y="60604"/>
                  </a:lnTo>
                  <a:lnTo>
                    <a:pt x="343268" y="58064"/>
                  </a:lnTo>
                  <a:lnTo>
                    <a:pt x="342874" y="55524"/>
                  </a:lnTo>
                  <a:lnTo>
                    <a:pt x="341210" y="50444"/>
                  </a:lnTo>
                  <a:lnTo>
                    <a:pt x="356425" y="42824"/>
                  </a:lnTo>
                  <a:lnTo>
                    <a:pt x="372516" y="35204"/>
                  </a:lnTo>
                  <a:lnTo>
                    <a:pt x="389382" y="30124"/>
                  </a:lnTo>
                  <a:lnTo>
                    <a:pt x="406946" y="26314"/>
                  </a:lnTo>
                  <a:lnTo>
                    <a:pt x="407162" y="27584"/>
                  </a:lnTo>
                  <a:lnTo>
                    <a:pt x="407123" y="41554"/>
                  </a:lnTo>
                  <a:lnTo>
                    <a:pt x="402577" y="45364"/>
                  </a:lnTo>
                  <a:lnTo>
                    <a:pt x="393674" y="49174"/>
                  </a:lnTo>
                  <a:lnTo>
                    <a:pt x="385203" y="52984"/>
                  </a:lnTo>
                  <a:lnTo>
                    <a:pt x="377304" y="56794"/>
                  </a:lnTo>
                  <a:lnTo>
                    <a:pt x="366661" y="66954"/>
                  </a:lnTo>
                  <a:lnTo>
                    <a:pt x="365290" y="72034"/>
                  </a:lnTo>
                  <a:lnTo>
                    <a:pt x="368350" y="78384"/>
                  </a:lnTo>
                  <a:lnTo>
                    <a:pt x="370471" y="79654"/>
                  </a:lnTo>
                  <a:lnTo>
                    <a:pt x="374307" y="79654"/>
                  </a:lnTo>
                  <a:lnTo>
                    <a:pt x="377774" y="78384"/>
                  </a:lnTo>
                  <a:lnTo>
                    <a:pt x="379069" y="74574"/>
                  </a:lnTo>
                  <a:lnTo>
                    <a:pt x="378256" y="72034"/>
                  </a:lnTo>
                  <a:lnTo>
                    <a:pt x="378866" y="72034"/>
                  </a:lnTo>
                  <a:lnTo>
                    <a:pt x="384124" y="65684"/>
                  </a:lnTo>
                  <a:lnTo>
                    <a:pt x="390893" y="63144"/>
                  </a:lnTo>
                  <a:lnTo>
                    <a:pt x="398183" y="59334"/>
                  </a:lnTo>
                  <a:lnTo>
                    <a:pt x="408406" y="55524"/>
                  </a:lnTo>
                  <a:lnTo>
                    <a:pt x="419011" y="47904"/>
                  </a:lnTo>
                  <a:lnTo>
                    <a:pt x="418922" y="27584"/>
                  </a:lnTo>
                  <a:lnTo>
                    <a:pt x="418731" y="26314"/>
                  </a:lnTo>
                  <a:lnTo>
                    <a:pt x="418528" y="25044"/>
                  </a:lnTo>
                  <a:lnTo>
                    <a:pt x="423468" y="25044"/>
                  </a:lnTo>
                  <a:lnTo>
                    <a:pt x="428459" y="23774"/>
                  </a:lnTo>
                  <a:lnTo>
                    <a:pt x="433501" y="23774"/>
                  </a:lnTo>
                  <a:lnTo>
                    <a:pt x="443522" y="25044"/>
                  </a:lnTo>
                  <a:lnTo>
                    <a:pt x="453390" y="25044"/>
                  </a:lnTo>
                  <a:lnTo>
                    <a:pt x="463092" y="26314"/>
                  </a:lnTo>
                  <a:lnTo>
                    <a:pt x="472617" y="28854"/>
                  </a:lnTo>
                  <a:lnTo>
                    <a:pt x="470217" y="33934"/>
                  </a:lnTo>
                  <a:lnTo>
                    <a:pt x="468414" y="39014"/>
                  </a:lnTo>
                  <a:lnTo>
                    <a:pt x="467880" y="45364"/>
                  </a:lnTo>
                  <a:lnTo>
                    <a:pt x="467779" y="46634"/>
                  </a:lnTo>
                  <a:lnTo>
                    <a:pt x="468871" y="54254"/>
                  </a:lnTo>
                  <a:lnTo>
                    <a:pt x="468960" y="55524"/>
                  </a:lnTo>
                  <a:lnTo>
                    <a:pt x="470281" y="59334"/>
                  </a:lnTo>
                  <a:lnTo>
                    <a:pt x="470814" y="64414"/>
                  </a:lnTo>
                  <a:lnTo>
                    <a:pt x="469176" y="66954"/>
                  </a:lnTo>
                  <a:lnTo>
                    <a:pt x="459130" y="66954"/>
                  </a:lnTo>
                  <a:lnTo>
                    <a:pt x="446163" y="68224"/>
                  </a:lnTo>
                  <a:lnTo>
                    <a:pt x="433654" y="73304"/>
                  </a:lnTo>
                  <a:lnTo>
                    <a:pt x="427075" y="83464"/>
                  </a:lnTo>
                  <a:lnTo>
                    <a:pt x="426961" y="84734"/>
                  </a:lnTo>
                  <a:lnTo>
                    <a:pt x="426529" y="92354"/>
                  </a:lnTo>
                  <a:lnTo>
                    <a:pt x="424891" y="96164"/>
                  </a:lnTo>
                  <a:lnTo>
                    <a:pt x="422719" y="98704"/>
                  </a:lnTo>
                  <a:lnTo>
                    <a:pt x="407428" y="108864"/>
                  </a:lnTo>
                  <a:lnTo>
                    <a:pt x="408889" y="122834"/>
                  </a:lnTo>
                  <a:lnTo>
                    <a:pt x="412165" y="126644"/>
                  </a:lnTo>
                  <a:lnTo>
                    <a:pt x="426059" y="130454"/>
                  </a:lnTo>
                  <a:lnTo>
                    <a:pt x="448868" y="129184"/>
                  </a:lnTo>
                  <a:lnTo>
                    <a:pt x="462051" y="129184"/>
                  </a:lnTo>
                  <a:lnTo>
                    <a:pt x="485584" y="143154"/>
                  </a:lnTo>
                  <a:lnTo>
                    <a:pt x="485495" y="144424"/>
                  </a:lnTo>
                  <a:lnTo>
                    <a:pt x="485394" y="145694"/>
                  </a:lnTo>
                  <a:lnTo>
                    <a:pt x="485305" y="146964"/>
                  </a:lnTo>
                  <a:lnTo>
                    <a:pt x="485216" y="148234"/>
                  </a:lnTo>
                  <a:lnTo>
                    <a:pt x="485127" y="149504"/>
                  </a:lnTo>
                  <a:lnTo>
                    <a:pt x="484111" y="154584"/>
                  </a:lnTo>
                  <a:lnTo>
                    <a:pt x="472541" y="153314"/>
                  </a:lnTo>
                  <a:lnTo>
                    <a:pt x="453390" y="153314"/>
                  </a:lnTo>
                  <a:lnTo>
                    <a:pt x="448094" y="152044"/>
                  </a:lnTo>
                  <a:lnTo>
                    <a:pt x="446544" y="152044"/>
                  </a:lnTo>
                  <a:lnTo>
                    <a:pt x="434797" y="148234"/>
                  </a:lnTo>
                  <a:lnTo>
                    <a:pt x="421970" y="145694"/>
                  </a:lnTo>
                  <a:lnTo>
                    <a:pt x="408355" y="144424"/>
                  </a:lnTo>
                  <a:lnTo>
                    <a:pt x="394246" y="145694"/>
                  </a:lnTo>
                  <a:lnTo>
                    <a:pt x="379742" y="152044"/>
                  </a:lnTo>
                  <a:lnTo>
                    <a:pt x="367753" y="163474"/>
                  </a:lnTo>
                  <a:lnTo>
                    <a:pt x="359244" y="176174"/>
                  </a:lnTo>
                  <a:lnTo>
                    <a:pt x="355155" y="191414"/>
                  </a:lnTo>
                  <a:lnTo>
                    <a:pt x="355269" y="206654"/>
                  </a:lnTo>
                  <a:lnTo>
                    <a:pt x="358775" y="218084"/>
                  </a:lnTo>
                  <a:lnTo>
                    <a:pt x="365709" y="228244"/>
                  </a:lnTo>
                  <a:lnTo>
                    <a:pt x="376097" y="234594"/>
                  </a:lnTo>
                  <a:lnTo>
                    <a:pt x="377863" y="235864"/>
                  </a:lnTo>
                  <a:lnTo>
                    <a:pt x="390029" y="240944"/>
                  </a:lnTo>
                  <a:lnTo>
                    <a:pt x="396544" y="242214"/>
                  </a:lnTo>
                  <a:lnTo>
                    <a:pt x="404355" y="242214"/>
                  </a:lnTo>
                  <a:lnTo>
                    <a:pt x="408254" y="240944"/>
                  </a:lnTo>
                  <a:lnTo>
                    <a:pt x="419569" y="240944"/>
                  </a:lnTo>
                  <a:lnTo>
                    <a:pt x="428307" y="248564"/>
                  </a:lnTo>
                  <a:lnTo>
                    <a:pt x="429514" y="252374"/>
                  </a:lnTo>
                  <a:lnTo>
                    <a:pt x="428701" y="261264"/>
                  </a:lnTo>
                  <a:lnTo>
                    <a:pt x="428586" y="262534"/>
                  </a:lnTo>
                  <a:lnTo>
                    <a:pt x="428459" y="263804"/>
                  </a:lnTo>
                  <a:lnTo>
                    <a:pt x="428345" y="265074"/>
                  </a:lnTo>
                  <a:lnTo>
                    <a:pt x="433806" y="275234"/>
                  </a:lnTo>
                  <a:lnTo>
                    <a:pt x="435597" y="280314"/>
                  </a:lnTo>
                  <a:lnTo>
                    <a:pt x="435889" y="289204"/>
                  </a:lnTo>
                  <a:lnTo>
                    <a:pt x="435927" y="290474"/>
                  </a:lnTo>
                  <a:lnTo>
                    <a:pt x="436054" y="294284"/>
                  </a:lnTo>
                  <a:lnTo>
                    <a:pt x="436143" y="296824"/>
                  </a:lnTo>
                  <a:lnTo>
                    <a:pt x="436219" y="299364"/>
                  </a:lnTo>
                  <a:lnTo>
                    <a:pt x="437197" y="304444"/>
                  </a:lnTo>
                  <a:lnTo>
                    <a:pt x="458190" y="336194"/>
                  </a:lnTo>
                  <a:lnTo>
                    <a:pt x="468388" y="336194"/>
                  </a:lnTo>
                  <a:lnTo>
                    <a:pt x="474129" y="334924"/>
                  </a:lnTo>
                  <a:lnTo>
                    <a:pt x="479882" y="329844"/>
                  </a:lnTo>
                  <a:lnTo>
                    <a:pt x="483425" y="327304"/>
                  </a:lnTo>
                  <a:lnTo>
                    <a:pt x="485190" y="326034"/>
                  </a:lnTo>
                  <a:lnTo>
                    <a:pt x="490601" y="322224"/>
                  </a:lnTo>
                  <a:lnTo>
                    <a:pt x="495858" y="317144"/>
                  </a:lnTo>
                  <a:lnTo>
                    <a:pt x="500684" y="312064"/>
                  </a:lnTo>
                  <a:lnTo>
                    <a:pt x="507809" y="303174"/>
                  </a:lnTo>
                  <a:lnTo>
                    <a:pt x="510781" y="290474"/>
                  </a:lnTo>
                  <a:lnTo>
                    <a:pt x="512533" y="268884"/>
                  </a:lnTo>
                  <a:lnTo>
                    <a:pt x="516458" y="258724"/>
                  </a:lnTo>
                  <a:lnTo>
                    <a:pt x="528751" y="242214"/>
                  </a:lnTo>
                  <a:lnTo>
                    <a:pt x="532193" y="237134"/>
                  </a:lnTo>
                  <a:lnTo>
                    <a:pt x="536333" y="230784"/>
                  </a:lnTo>
                  <a:lnTo>
                    <a:pt x="541401" y="221894"/>
                  </a:lnTo>
                  <a:lnTo>
                    <a:pt x="539242" y="215544"/>
                  </a:lnTo>
                  <a:lnTo>
                    <a:pt x="537616" y="213004"/>
                  </a:lnTo>
                  <a:lnTo>
                    <a:pt x="532079" y="211734"/>
                  </a:lnTo>
                  <a:lnTo>
                    <a:pt x="519074" y="206654"/>
                  </a:lnTo>
                  <a:lnTo>
                    <a:pt x="514985" y="201574"/>
                  </a:lnTo>
                  <a:lnTo>
                    <a:pt x="508685" y="195224"/>
                  </a:lnTo>
                  <a:lnTo>
                    <a:pt x="507555" y="193954"/>
                  </a:lnTo>
                  <a:lnTo>
                    <a:pt x="508660" y="188874"/>
                  </a:lnTo>
                  <a:lnTo>
                    <a:pt x="509752" y="186334"/>
                  </a:lnTo>
                  <a:lnTo>
                    <a:pt x="511530" y="185064"/>
                  </a:lnTo>
                  <a:lnTo>
                    <a:pt x="512597" y="185064"/>
                  </a:lnTo>
                  <a:lnTo>
                    <a:pt x="519214" y="190144"/>
                  </a:lnTo>
                  <a:lnTo>
                    <a:pt x="528739" y="192684"/>
                  </a:lnTo>
                  <a:lnTo>
                    <a:pt x="540131" y="188874"/>
                  </a:lnTo>
                  <a:lnTo>
                    <a:pt x="543001" y="186334"/>
                  </a:lnTo>
                  <a:lnTo>
                    <a:pt x="543585" y="185064"/>
                  </a:lnTo>
                  <a:lnTo>
                    <a:pt x="545947" y="179984"/>
                  </a:lnTo>
                  <a:lnTo>
                    <a:pt x="546544" y="178714"/>
                  </a:lnTo>
                  <a:lnTo>
                    <a:pt x="540791" y="166014"/>
                  </a:lnTo>
                  <a:lnTo>
                    <a:pt x="540054" y="162204"/>
                  </a:lnTo>
                  <a:lnTo>
                    <a:pt x="540537" y="160934"/>
                  </a:lnTo>
                  <a:lnTo>
                    <a:pt x="542569" y="158394"/>
                  </a:lnTo>
                  <a:lnTo>
                    <a:pt x="544169" y="157124"/>
                  </a:lnTo>
                  <a:lnTo>
                    <a:pt x="552005" y="157124"/>
                  </a:lnTo>
                  <a:lnTo>
                    <a:pt x="558571" y="159664"/>
                  </a:lnTo>
                  <a:lnTo>
                    <a:pt x="565378" y="168554"/>
                  </a:lnTo>
                  <a:lnTo>
                    <a:pt x="593813" y="159664"/>
                  </a:lnTo>
                  <a:lnTo>
                    <a:pt x="602183" y="163474"/>
                  </a:lnTo>
                  <a:lnTo>
                    <a:pt x="604291" y="167284"/>
                  </a:lnTo>
                  <a:lnTo>
                    <a:pt x="605904" y="172364"/>
                  </a:lnTo>
                  <a:lnTo>
                    <a:pt x="606171" y="172364"/>
                  </a:lnTo>
                  <a:lnTo>
                    <a:pt x="606475" y="173634"/>
                  </a:lnTo>
                  <a:lnTo>
                    <a:pt x="607314" y="179984"/>
                  </a:lnTo>
                  <a:lnTo>
                    <a:pt x="607796" y="185064"/>
                  </a:lnTo>
                  <a:lnTo>
                    <a:pt x="607923" y="186334"/>
                  </a:lnTo>
                  <a:lnTo>
                    <a:pt x="608063" y="188874"/>
                  </a:lnTo>
                  <a:lnTo>
                    <a:pt x="608139" y="190144"/>
                  </a:lnTo>
                  <a:lnTo>
                    <a:pt x="608215" y="191414"/>
                  </a:lnTo>
                  <a:lnTo>
                    <a:pt x="608291" y="192684"/>
                  </a:lnTo>
                  <a:lnTo>
                    <a:pt x="608418" y="199034"/>
                  </a:lnTo>
                  <a:lnTo>
                    <a:pt x="608418" y="137756"/>
                  </a:lnTo>
                  <a:lnTo>
                    <a:pt x="601433" y="121272"/>
                  </a:lnTo>
                  <a:lnTo>
                    <a:pt x="601433" y="150774"/>
                  </a:lnTo>
                  <a:lnTo>
                    <a:pt x="594525" y="149504"/>
                  </a:lnTo>
                  <a:lnTo>
                    <a:pt x="587590" y="149504"/>
                  </a:lnTo>
                  <a:lnTo>
                    <a:pt x="580961" y="152044"/>
                  </a:lnTo>
                  <a:lnTo>
                    <a:pt x="574929" y="153314"/>
                  </a:lnTo>
                  <a:lnTo>
                    <a:pt x="571030" y="154584"/>
                  </a:lnTo>
                  <a:lnTo>
                    <a:pt x="569607" y="154584"/>
                  </a:lnTo>
                  <a:lnTo>
                    <a:pt x="563778" y="148234"/>
                  </a:lnTo>
                  <a:lnTo>
                    <a:pt x="554570" y="145694"/>
                  </a:lnTo>
                  <a:lnTo>
                    <a:pt x="541858" y="144424"/>
                  </a:lnTo>
                  <a:lnTo>
                    <a:pt x="536549" y="146964"/>
                  </a:lnTo>
                  <a:lnTo>
                    <a:pt x="529247" y="155854"/>
                  </a:lnTo>
                  <a:lnTo>
                    <a:pt x="527862" y="162204"/>
                  </a:lnTo>
                  <a:lnTo>
                    <a:pt x="529691" y="169824"/>
                  </a:lnTo>
                  <a:lnTo>
                    <a:pt x="533400" y="177444"/>
                  </a:lnTo>
                  <a:lnTo>
                    <a:pt x="533565" y="178714"/>
                  </a:lnTo>
                  <a:lnTo>
                    <a:pt x="532866" y="178714"/>
                  </a:lnTo>
                  <a:lnTo>
                    <a:pt x="529818" y="179984"/>
                  </a:lnTo>
                  <a:lnTo>
                    <a:pt x="524141" y="178714"/>
                  </a:lnTo>
                  <a:lnTo>
                    <a:pt x="514045" y="172364"/>
                  </a:lnTo>
                  <a:lnTo>
                    <a:pt x="502348" y="176174"/>
                  </a:lnTo>
                  <a:lnTo>
                    <a:pt x="498259" y="181254"/>
                  </a:lnTo>
                  <a:lnTo>
                    <a:pt x="494804" y="197764"/>
                  </a:lnTo>
                  <a:lnTo>
                    <a:pt x="506349" y="209194"/>
                  </a:lnTo>
                  <a:lnTo>
                    <a:pt x="512330" y="216814"/>
                  </a:lnTo>
                  <a:lnTo>
                    <a:pt x="527024" y="221894"/>
                  </a:lnTo>
                  <a:lnTo>
                    <a:pt x="527900" y="221894"/>
                  </a:lnTo>
                  <a:lnTo>
                    <a:pt x="527088" y="223164"/>
                  </a:lnTo>
                  <a:lnTo>
                    <a:pt x="526351" y="224434"/>
                  </a:lnTo>
                  <a:lnTo>
                    <a:pt x="522351" y="232054"/>
                  </a:lnTo>
                  <a:lnTo>
                    <a:pt x="506133" y="252374"/>
                  </a:lnTo>
                  <a:lnTo>
                    <a:pt x="501040" y="266344"/>
                  </a:lnTo>
                  <a:lnTo>
                    <a:pt x="499237" y="289204"/>
                  </a:lnTo>
                  <a:lnTo>
                    <a:pt x="497205" y="296824"/>
                  </a:lnTo>
                  <a:lnTo>
                    <a:pt x="494728" y="300634"/>
                  </a:lnTo>
                  <a:lnTo>
                    <a:pt x="486397" y="310794"/>
                  </a:lnTo>
                  <a:lnTo>
                    <a:pt x="479285" y="315874"/>
                  </a:lnTo>
                  <a:lnTo>
                    <a:pt x="468604" y="324764"/>
                  </a:lnTo>
                  <a:lnTo>
                    <a:pt x="447230" y="280314"/>
                  </a:lnTo>
                  <a:lnTo>
                    <a:pt x="447192" y="279044"/>
                  </a:lnTo>
                  <a:lnTo>
                    <a:pt x="444614" y="271424"/>
                  </a:lnTo>
                  <a:lnTo>
                    <a:pt x="441210" y="263804"/>
                  </a:lnTo>
                  <a:lnTo>
                    <a:pt x="440296" y="262534"/>
                  </a:lnTo>
                  <a:lnTo>
                    <a:pt x="441490" y="249834"/>
                  </a:lnTo>
                  <a:lnTo>
                    <a:pt x="419595" y="230784"/>
                  </a:lnTo>
                  <a:lnTo>
                    <a:pt x="414934" y="229514"/>
                  </a:lnTo>
                  <a:lnTo>
                    <a:pt x="407022" y="229514"/>
                  </a:lnTo>
                  <a:lnTo>
                    <a:pt x="402488" y="230784"/>
                  </a:lnTo>
                  <a:lnTo>
                    <a:pt x="395643" y="230784"/>
                  </a:lnTo>
                  <a:lnTo>
                    <a:pt x="381025" y="224434"/>
                  </a:lnTo>
                  <a:lnTo>
                    <a:pt x="373748" y="219354"/>
                  </a:lnTo>
                  <a:lnTo>
                    <a:pt x="369011" y="213004"/>
                  </a:lnTo>
                  <a:lnTo>
                    <a:pt x="366712" y="204114"/>
                  </a:lnTo>
                  <a:lnTo>
                    <a:pt x="366763" y="192684"/>
                  </a:lnTo>
                  <a:lnTo>
                    <a:pt x="397141" y="157124"/>
                  </a:lnTo>
                  <a:lnTo>
                    <a:pt x="408127" y="155854"/>
                  </a:lnTo>
                  <a:lnTo>
                    <a:pt x="419252" y="157124"/>
                  </a:lnTo>
                  <a:lnTo>
                    <a:pt x="430822" y="159664"/>
                  </a:lnTo>
                  <a:lnTo>
                    <a:pt x="443141" y="162204"/>
                  </a:lnTo>
                  <a:lnTo>
                    <a:pt x="446938" y="163474"/>
                  </a:lnTo>
                  <a:lnTo>
                    <a:pt x="452716" y="164744"/>
                  </a:lnTo>
                  <a:lnTo>
                    <a:pt x="460679" y="164744"/>
                  </a:lnTo>
                  <a:lnTo>
                    <a:pt x="471043" y="166014"/>
                  </a:lnTo>
                  <a:lnTo>
                    <a:pt x="480568" y="166014"/>
                  </a:lnTo>
                  <a:lnTo>
                    <a:pt x="487184" y="163474"/>
                  </a:lnTo>
                  <a:lnTo>
                    <a:pt x="496341" y="155854"/>
                  </a:lnTo>
                  <a:lnTo>
                    <a:pt x="496455" y="154584"/>
                  </a:lnTo>
                  <a:lnTo>
                    <a:pt x="496557" y="153314"/>
                  </a:lnTo>
                  <a:lnTo>
                    <a:pt x="496671" y="152044"/>
                  </a:lnTo>
                  <a:lnTo>
                    <a:pt x="496785" y="150774"/>
                  </a:lnTo>
                  <a:lnTo>
                    <a:pt x="496912" y="148234"/>
                  </a:lnTo>
                  <a:lnTo>
                    <a:pt x="497446" y="140614"/>
                  </a:lnTo>
                  <a:lnTo>
                    <a:pt x="495160" y="134264"/>
                  </a:lnTo>
                  <a:lnTo>
                    <a:pt x="491070" y="129184"/>
                  </a:lnTo>
                  <a:lnTo>
                    <a:pt x="490054" y="127914"/>
                  </a:lnTo>
                  <a:lnTo>
                    <a:pt x="481660" y="122834"/>
                  </a:lnTo>
                  <a:lnTo>
                    <a:pt x="471652" y="119024"/>
                  </a:lnTo>
                  <a:lnTo>
                    <a:pt x="461213" y="117754"/>
                  </a:lnTo>
                  <a:lnTo>
                    <a:pt x="448386" y="117754"/>
                  </a:lnTo>
                  <a:lnTo>
                    <a:pt x="427342" y="119024"/>
                  </a:lnTo>
                  <a:lnTo>
                    <a:pt x="420598" y="116484"/>
                  </a:lnTo>
                  <a:lnTo>
                    <a:pt x="419976" y="116484"/>
                  </a:lnTo>
                  <a:lnTo>
                    <a:pt x="419785" y="115214"/>
                  </a:lnTo>
                  <a:lnTo>
                    <a:pt x="420789" y="113944"/>
                  </a:lnTo>
                  <a:lnTo>
                    <a:pt x="430453" y="107594"/>
                  </a:lnTo>
                  <a:lnTo>
                    <a:pt x="437845" y="98704"/>
                  </a:lnTo>
                  <a:lnTo>
                    <a:pt x="438645" y="86004"/>
                  </a:lnTo>
                  <a:lnTo>
                    <a:pt x="441744" y="82194"/>
                  </a:lnTo>
                  <a:lnTo>
                    <a:pt x="448678" y="79654"/>
                  </a:lnTo>
                  <a:lnTo>
                    <a:pt x="457517" y="78384"/>
                  </a:lnTo>
                  <a:lnTo>
                    <a:pt x="473557" y="78384"/>
                  </a:lnTo>
                  <a:lnTo>
                    <a:pt x="477126" y="75844"/>
                  </a:lnTo>
                  <a:lnTo>
                    <a:pt x="484251" y="65684"/>
                  </a:lnTo>
                  <a:lnTo>
                    <a:pt x="481076" y="54254"/>
                  </a:lnTo>
                  <a:lnTo>
                    <a:pt x="480148" y="51714"/>
                  </a:lnTo>
                  <a:lnTo>
                    <a:pt x="477443" y="40284"/>
                  </a:lnTo>
                  <a:lnTo>
                    <a:pt x="483298" y="33934"/>
                  </a:lnTo>
                  <a:lnTo>
                    <a:pt x="484797" y="31394"/>
                  </a:lnTo>
                  <a:lnTo>
                    <a:pt x="524370" y="50444"/>
                  </a:lnTo>
                  <a:lnTo>
                    <a:pt x="557987" y="77114"/>
                  </a:lnTo>
                  <a:lnTo>
                    <a:pt x="584161" y="110134"/>
                  </a:lnTo>
                  <a:lnTo>
                    <a:pt x="601433" y="150774"/>
                  </a:lnTo>
                  <a:lnTo>
                    <a:pt x="601433" y="121272"/>
                  </a:lnTo>
                  <a:lnTo>
                    <a:pt x="594563" y="105054"/>
                  </a:lnTo>
                  <a:lnTo>
                    <a:pt x="565365" y="66954"/>
                  </a:lnTo>
                  <a:lnTo>
                    <a:pt x="527596" y="37744"/>
                  </a:lnTo>
                  <a:lnTo>
                    <a:pt x="512737" y="31394"/>
                  </a:lnTo>
                  <a:lnTo>
                    <a:pt x="494919" y="23774"/>
                  </a:lnTo>
                  <a:lnTo>
                    <a:pt x="483044" y="18694"/>
                  </a:lnTo>
                  <a:lnTo>
                    <a:pt x="433501" y="12344"/>
                  </a:lnTo>
                  <a:lnTo>
                    <a:pt x="383959" y="18694"/>
                  </a:lnTo>
                  <a:lnTo>
                    <a:pt x="339407" y="37744"/>
                  </a:lnTo>
                  <a:lnTo>
                    <a:pt x="335000" y="41160"/>
                  </a:lnTo>
                  <a:lnTo>
                    <a:pt x="335000" y="83464"/>
                  </a:lnTo>
                  <a:lnTo>
                    <a:pt x="331812" y="92354"/>
                  </a:lnTo>
                  <a:lnTo>
                    <a:pt x="327990" y="96164"/>
                  </a:lnTo>
                  <a:lnTo>
                    <a:pt x="319468" y="99974"/>
                  </a:lnTo>
                  <a:lnTo>
                    <a:pt x="317080" y="101244"/>
                  </a:lnTo>
                  <a:lnTo>
                    <a:pt x="288442" y="122834"/>
                  </a:lnTo>
                  <a:lnTo>
                    <a:pt x="279946" y="129184"/>
                  </a:lnTo>
                  <a:lnTo>
                    <a:pt x="273456" y="129184"/>
                  </a:lnTo>
                  <a:lnTo>
                    <a:pt x="284276" y="108864"/>
                  </a:lnTo>
                  <a:lnTo>
                    <a:pt x="297662" y="89814"/>
                  </a:lnTo>
                  <a:lnTo>
                    <a:pt x="313359" y="72034"/>
                  </a:lnTo>
                  <a:lnTo>
                    <a:pt x="331165" y="58064"/>
                  </a:lnTo>
                  <a:lnTo>
                    <a:pt x="331978" y="60604"/>
                  </a:lnTo>
                  <a:lnTo>
                    <a:pt x="333260" y="72034"/>
                  </a:lnTo>
                  <a:lnTo>
                    <a:pt x="334302" y="78384"/>
                  </a:lnTo>
                  <a:lnTo>
                    <a:pt x="335000" y="83464"/>
                  </a:lnTo>
                  <a:lnTo>
                    <a:pt x="335000" y="41160"/>
                  </a:lnTo>
                  <a:lnTo>
                    <a:pt x="301637" y="66954"/>
                  </a:lnTo>
                  <a:lnTo>
                    <a:pt x="272440" y="105054"/>
                  </a:lnTo>
                  <a:lnTo>
                    <a:pt x="253606" y="149504"/>
                  </a:lnTo>
                  <a:lnTo>
                    <a:pt x="246926" y="199034"/>
                  </a:lnTo>
                  <a:lnTo>
                    <a:pt x="253606" y="248564"/>
                  </a:lnTo>
                  <a:lnTo>
                    <a:pt x="272440" y="294284"/>
                  </a:lnTo>
                  <a:lnTo>
                    <a:pt x="301637" y="331114"/>
                  </a:lnTo>
                  <a:lnTo>
                    <a:pt x="339407" y="360324"/>
                  </a:lnTo>
                  <a:lnTo>
                    <a:pt x="383959" y="379374"/>
                  </a:lnTo>
                  <a:lnTo>
                    <a:pt x="433501" y="385724"/>
                  </a:lnTo>
                  <a:lnTo>
                    <a:pt x="483044" y="379374"/>
                  </a:lnTo>
                  <a:lnTo>
                    <a:pt x="494919" y="374294"/>
                  </a:lnTo>
                  <a:lnTo>
                    <a:pt x="497890" y="373024"/>
                  </a:lnTo>
                  <a:lnTo>
                    <a:pt x="527596" y="360324"/>
                  </a:lnTo>
                  <a:lnTo>
                    <a:pt x="565365" y="331114"/>
                  </a:lnTo>
                  <a:lnTo>
                    <a:pt x="594563" y="294284"/>
                  </a:lnTo>
                  <a:lnTo>
                    <a:pt x="613397" y="248564"/>
                  </a:lnTo>
                  <a:lnTo>
                    <a:pt x="620077" y="199034"/>
                  </a:lnTo>
                  <a:close/>
                </a:path>
                <a:path w="991235" h="390525">
                  <a:moveTo>
                    <a:pt x="990752" y="0"/>
                  </a:moveTo>
                  <a:lnTo>
                    <a:pt x="932472" y="0"/>
                  </a:lnTo>
                  <a:lnTo>
                    <a:pt x="932472" y="282219"/>
                  </a:lnTo>
                  <a:lnTo>
                    <a:pt x="763866" y="0"/>
                  </a:lnTo>
                  <a:lnTo>
                    <a:pt x="707288" y="0"/>
                  </a:lnTo>
                  <a:lnTo>
                    <a:pt x="707288" y="390461"/>
                  </a:lnTo>
                  <a:lnTo>
                    <a:pt x="765568" y="390461"/>
                  </a:lnTo>
                  <a:lnTo>
                    <a:pt x="765568" y="105968"/>
                  </a:lnTo>
                  <a:lnTo>
                    <a:pt x="935863" y="390461"/>
                  </a:lnTo>
                  <a:lnTo>
                    <a:pt x="990752" y="390461"/>
                  </a:lnTo>
                  <a:lnTo>
                    <a:pt x="990752" y="0"/>
                  </a:lnTo>
                  <a:close/>
                </a:path>
              </a:pathLst>
            </a:custGeom>
            <a:solidFill>
              <a:srgbClr val="D3FF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3">
              <a:extLst>
                <a:ext uri="{FF2B5EF4-FFF2-40B4-BE49-F238E27FC236}">
                  <a16:creationId xmlns:a16="http://schemas.microsoft.com/office/drawing/2014/main" id="{D5F6F098-F7F9-B303-4B88-4D36E5744347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71794" y="4085490"/>
              <a:ext cx="731663" cy="731663"/>
            </a:xfrm>
            <a:prstGeom prst="rect">
              <a:avLst/>
            </a:prstGeom>
          </p:spPr>
        </p:pic>
        <p:sp>
          <p:nvSpPr>
            <p:cNvPr id="29" name="object 24">
              <a:extLst>
                <a:ext uri="{FF2B5EF4-FFF2-40B4-BE49-F238E27FC236}">
                  <a16:creationId xmlns:a16="http://schemas.microsoft.com/office/drawing/2014/main" id="{66B476A7-3E4F-FDEC-C874-4F48F7092390}"/>
                </a:ext>
              </a:extLst>
            </p:cNvPr>
            <p:cNvSpPr/>
            <p:nvPr/>
          </p:nvSpPr>
          <p:spPr>
            <a:xfrm>
              <a:off x="1617838" y="3751603"/>
              <a:ext cx="373380" cy="374015"/>
            </a:xfrm>
            <a:custGeom>
              <a:avLst/>
              <a:gdLst/>
              <a:ahLst/>
              <a:cxnLst/>
              <a:rect l="l" t="t" r="r" b="b"/>
              <a:pathLst>
                <a:path w="373380" h="374014">
                  <a:moveTo>
                    <a:pt x="186570" y="0"/>
                  </a:moveTo>
                  <a:lnTo>
                    <a:pt x="137029" y="6686"/>
                  </a:lnTo>
                  <a:lnTo>
                    <a:pt x="92477" y="25550"/>
                  </a:lnTo>
                  <a:lnTo>
                    <a:pt x="54706" y="54795"/>
                  </a:lnTo>
                  <a:lnTo>
                    <a:pt x="25508" y="92627"/>
                  </a:lnTo>
                  <a:lnTo>
                    <a:pt x="6675" y="137252"/>
                  </a:lnTo>
                  <a:lnTo>
                    <a:pt x="0" y="186873"/>
                  </a:lnTo>
                  <a:lnTo>
                    <a:pt x="6675" y="236491"/>
                  </a:lnTo>
                  <a:lnTo>
                    <a:pt x="25508" y="281115"/>
                  </a:lnTo>
                  <a:lnTo>
                    <a:pt x="54706" y="318948"/>
                  </a:lnTo>
                  <a:lnTo>
                    <a:pt x="92477" y="348195"/>
                  </a:lnTo>
                  <a:lnTo>
                    <a:pt x="137029" y="367060"/>
                  </a:lnTo>
                  <a:lnTo>
                    <a:pt x="186570" y="373747"/>
                  </a:lnTo>
                  <a:lnTo>
                    <a:pt x="236111" y="367060"/>
                  </a:lnTo>
                  <a:lnTo>
                    <a:pt x="280663" y="348195"/>
                  </a:lnTo>
                  <a:lnTo>
                    <a:pt x="318434" y="318948"/>
                  </a:lnTo>
                  <a:lnTo>
                    <a:pt x="347631" y="281115"/>
                  </a:lnTo>
                  <a:lnTo>
                    <a:pt x="366464" y="236491"/>
                  </a:lnTo>
                  <a:lnTo>
                    <a:pt x="373140" y="186873"/>
                  </a:lnTo>
                  <a:lnTo>
                    <a:pt x="366464" y="137252"/>
                  </a:lnTo>
                  <a:lnTo>
                    <a:pt x="347631" y="92627"/>
                  </a:lnTo>
                  <a:lnTo>
                    <a:pt x="318434" y="54795"/>
                  </a:lnTo>
                  <a:lnTo>
                    <a:pt x="280663" y="25550"/>
                  </a:lnTo>
                  <a:lnTo>
                    <a:pt x="236111" y="6686"/>
                  </a:lnTo>
                  <a:lnTo>
                    <a:pt x="186570" y="0"/>
                  </a:lnTo>
                  <a:close/>
                </a:path>
                <a:path w="373380" h="374014">
                  <a:moveTo>
                    <a:pt x="354502" y="137964"/>
                  </a:moveTo>
                  <a:lnTo>
                    <a:pt x="347588" y="136797"/>
                  </a:lnTo>
                  <a:lnTo>
                    <a:pt x="340658" y="137316"/>
                  </a:lnTo>
                  <a:lnTo>
                    <a:pt x="334024" y="138858"/>
                  </a:lnTo>
                  <a:lnTo>
                    <a:pt x="328000" y="140760"/>
                  </a:lnTo>
                  <a:lnTo>
                    <a:pt x="326283" y="141336"/>
                  </a:lnTo>
                  <a:lnTo>
                    <a:pt x="324105" y="142058"/>
                  </a:lnTo>
                  <a:lnTo>
                    <a:pt x="322681" y="142404"/>
                  </a:lnTo>
                  <a:lnTo>
                    <a:pt x="316848" y="135891"/>
                  </a:lnTo>
                  <a:lnTo>
                    <a:pt x="307634" y="133116"/>
                  </a:lnTo>
                  <a:lnTo>
                    <a:pt x="300566" y="132728"/>
                  </a:lnTo>
                  <a:lnTo>
                    <a:pt x="294933" y="132414"/>
                  </a:lnTo>
                  <a:lnTo>
                    <a:pt x="289614" y="134718"/>
                  </a:lnTo>
                  <a:lnTo>
                    <a:pt x="285991" y="139032"/>
                  </a:lnTo>
                  <a:lnTo>
                    <a:pt x="282316" y="143377"/>
                  </a:lnTo>
                  <a:lnTo>
                    <a:pt x="280933" y="149063"/>
                  </a:lnTo>
                  <a:lnTo>
                    <a:pt x="282190" y="154613"/>
                  </a:lnTo>
                  <a:lnTo>
                    <a:pt x="282755" y="157136"/>
                  </a:lnTo>
                  <a:lnTo>
                    <a:pt x="283865" y="159544"/>
                  </a:lnTo>
                  <a:lnTo>
                    <a:pt x="284829" y="161670"/>
                  </a:lnTo>
                  <a:lnTo>
                    <a:pt x="285467" y="163052"/>
                  </a:lnTo>
                  <a:lnTo>
                    <a:pt x="286472" y="165261"/>
                  </a:lnTo>
                  <a:lnTo>
                    <a:pt x="286640" y="166330"/>
                  </a:lnTo>
                  <a:lnTo>
                    <a:pt x="286389" y="166487"/>
                  </a:lnTo>
                  <a:lnTo>
                    <a:pt x="285938" y="166727"/>
                  </a:lnTo>
                  <a:lnTo>
                    <a:pt x="285153" y="166989"/>
                  </a:lnTo>
                  <a:lnTo>
                    <a:pt x="282881" y="167774"/>
                  </a:lnTo>
                  <a:lnTo>
                    <a:pt x="277206" y="166476"/>
                  </a:lnTo>
                  <a:lnTo>
                    <a:pt x="274337" y="164518"/>
                  </a:lnTo>
                  <a:lnTo>
                    <a:pt x="272169" y="163042"/>
                  </a:lnTo>
                  <a:lnTo>
                    <a:pt x="267112" y="159607"/>
                  </a:lnTo>
                  <a:lnTo>
                    <a:pt x="260850" y="161733"/>
                  </a:lnTo>
                  <a:lnTo>
                    <a:pt x="255416" y="163586"/>
                  </a:lnTo>
                  <a:lnTo>
                    <a:pt x="251332" y="168602"/>
                  </a:lnTo>
                  <a:lnTo>
                    <a:pt x="249929" y="175156"/>
                  </a:lnTo>
                  <a:lnTo>
                    <a:pt x="247877" y="184758"/>
                  </a:lnTo>
                  <a:lnTo>
                    <a:pt x="253206" y="190465"/>
                  </a:lnTo>
                  <a:lnTo>
                    <a:pt x="257918" y="195491"/>
                  </a:lnTo>
                  <a:lnTo>
                    <a:pt x="258662" y="196276"/>
                  </a:lnTo>
                  <a:lnTo>
                    <a:pt x="259416" y="197093"/>
                  </a:lnTo>
                  <a:lnTo>
                    <a:pt x="260180" y="197952"/>
                  </a:lnTo>
                  <a:lnTo>
                    <a:pt x="265395" y="203805"/>
                  </a:lnTo>
                  <a:lnTo>
                    <a:pt x="272263" y="206286"/>
                  </a:lnTo>
                  <a:lnTo>
                    <a:pt x="278316" y="208475"/>
                  </a:lnTo>
                  <a:lnTo>
                    <a:pt x="279206" y="208799"/>
                  </a:lnTo>
                  <a:lnTo>
                    <a:pt x="280096" y="209114"/>
                  </a:lnTo>
                  <a:lnTo>
                    <a:pt x="280975" y="209449"/>
                  </a:lnTo>
                  <a:lnTo>
                    <a:pt x="280672" y="209983"/>
                  </a:lnTo>
                  <a:lnTo>
                    <a:pt x="280357" y="210506"/>
                  </a:lnTo>
                  <a:lnTo>
                    <a:pt x="280159" y="210831"/>
                  </a:lnTo>
                  <a:lnTo>
                    <a:pt x="279426" y="212014"/>
                  </a:lnTo>
                  <a:lnTo>
                    <a:pt x="278714" y="213229"/>
                  </a:lnTo>
                  <a:lnTo>
                    <a:pt x="277991" y="214454"/>
                  </a:lnTo>
                  <a:lnTo>
                    <a:pt x="276724" y="216611"/>
                  </a:lnTo>
                  <a:lnTo>
                    <a:pt x="275415" y="218831"/>
                  </a:lnTo>
                  <a:lnTo>
                    <a:pt x="274085" y="220799"/>
                  </a:lnTo>
                  <a:lnTo>
                    <a:pt x="272389" y="223302"/>
                  </a:lnTo>
                  <a:lnTo>
                    <a:pt x="270504" y="225710"/>
                  </a:lnTo>
                  <a:lnTo>
                    <a:pt x="268515" y="228265"/>
                  </a:lnTo>
                  <a:lnTo>
                    <a:pt x="263939" y="234139"/>
                  </a:lnTo>
                  <a:lnTo>
                    <a:pt x="259196" y="240202"/>
                  </a:lnTo>
                  <a:lnTo>
                    <a:pt x="256452" y="247835"/>
                  </a:lnTo>
                  <a:lnTo>
                    <a:pt x="254107" y="254348"/>
                  </a:lnTo>
                  <a:lnTo>
                    <a:pt x="253573" y="260934"/>
                  </a:lnTo>
                  <a:lnTo>
                    <a:pt x="253049" y="267311"/>
                  </a:lnTo>
                  <a:lnTo>
                    <a:pt x="232359" y="303781"/>
                  </a:lnTo>
                  <a:lnTo>
                    <a:pt x="215564" y="314524"/>
                  </a:lnTo>
                  <a:lnTo>
                    <a:pt x="211532" y="310325"/>
                  </a:lnTo>
                  <a:lnTo>
                    <a:pt x="200643" y="277782"/>
                  </a:lnTo>
                  <a:lnTo>
                    <a:pt x="200454" y="272138"/>
                  </a:lnTo>
                  <a:lnTo>
                    <a:pt x="195774" y="254620"/>
                  </a:lnTo>
                  <a:lnTo>
                    <a:pt x="194276" y="251688"/>
                  </a:lnTo>
                  <a:lnTo>
                    <a:pt x="193365" y="249782"/>
                  </a:lnTo>
                  <a:lnTo>
                    <a:pt x="193554" y="247835"/>
                  </a:lnTo>
                  <a:lnTo>
                    <a:pt x="194559" y="237668"/>
                  </a:lnTo>
                  <a:lnTo>
                    <a:pt x="192046" y="229783"/>
                  </a:lnTo>
                  <a:lnTo>
                    <a:pt x="186088" y="224380"/>
                  </a:lnTo>
                  <a:lnTo>
                    <a:pt x="177327" y="219321"/>
                  </a:lnTo>
                  <a:lnTo>
                    <a:pt x="168002" y="217448"/>
                  </a:lnTo>
                  <a:lnTo>
                    <a:pt x="160087" y="217445"/>
                  </a:lnTo>
                  <a:lnTo>
                    <a:pt x="155555" y="217993"/>
                  </a:lnTo>
                  <a:lnTo>
                    <a:pt x="148707" y="218464"/>
                  </a:lnTo>
                  <a:lnTo>
                    <a:pt x="119780" y="191305"/>
                  </a:lnTo>
                  <a:lnTo>
                    <a:pt x="119828" y="180287"/>
                  </a:lnTo>
                  <a:lnTo>
                    <a:pt x="150204" y="144864"/>
                  </a:lnTo>
                  <a:lnTo>
                    <a:pt x="161200" y="143342"/>
                  </a:lnTo>
                  <a:lnTo>
                    <a:pt x="172325" y="144061"/>
                  </a:lnTo>
                  <a:lnTo>
                    <a:pt x="183893" y="146463"/>
                  </a:lnTo>
                  <a:lnTo>
                    <a:pt x="196213" y="149995"/>
                  </a:lnTo>
                  <a:lnTo>
                    <a:pt x="200002" y="150819"/>
                  </a:lnTo>
                  <a:lnTo>
                    <a:pt x="205783" y="151547"/>
                  </a:lnTo>
                  <a:lnTo>
                    <a:pt x="213752" y="152201"/>
                  </a:lnTo>
                  <a:lnTo>
                    <a:pt x="224108" y="152801"/>
                  </a:lnTo>
                  <a:lnTo>
                    <a:pt x="225008" y="152843"/>
                  </a:lnTo>
                  <a:lnTo>
                    <a:pt x="233636" y="153293"/>
                  </a:lnTo>
                  <a:lnTo>
                    <a:pt x="249887" y="137378"/>
                  </a:lnTo>
                  <a:lnTo>
                    <a:pt x="250515" y="128572"/>
                  </a:lnTo>
                  <a:lnTo>
                    <a:pt x="214286" y="105061"/>
                  </a:lnTo>
                  <a:lnTo>
                    <a:pt x="204569" y="104824"/>
                  </a:lnTo>
                  <a:lnTo>
                    <a:pt x="201449" y="104855"/>
                  </a:lnTo>
                  <a:lnTo>
                    <a:pt x="198161" y="105106"/>
                  </a:lnTo>
                  <a:lnTo>
                    <a:pt x="194988" y="105337"/>
                  </a:lnTo>
                  <a:lnTo>
                    <a:pt x="187826" y="105871"/>
                  </a:lnTo>
                  <a:lnTo>
                    <a:pt x="180413" y="106426"/>
                  </a:lnTo>
                  <a:lnTo>
                    <a:pt x="174560" y="104656"/>
                  </a:lnTo>
                  <a:lnTo>
                    <a:pt x="173670" y="104394"/>
                  </a:lnTo>
                  <a:lnTo>
                    <a:pt x="173230" y="104174"/>
                  </a:lnTo>
                  <a:lnTo>
                    <a:pt x="173041" y="104059"/>
                  </a:lnTo>
                  <a:lnTo>
                    <a:pt x="172853" y="102101"/>
                  </a:lnTo>
                  <a:lnTo>
                    <a:pt x="173858" y="101002"/>
                  </a:lnTo>
                  <a:lnTo>
                    <a:pt x="178664" y="97871"/>
                  </a:lnTo>
                  <a:lnTo>
                    <a:pt x="181052" y="96311"/>
                  </a:lnTo>
                  <a:lnTo>
                    <a:pt x="183523" y="94709"/>
                  </a:lnTo>
                  <a:lnTo>
                    <a:pt x="185491" y="92426"/>
                  </a:lnTo>
                  <a:lnTo>
                    <a:pt x="190915" y="86143"/>
                  </a:lnTo>
                  <a:lnTo>
                    <a:pt x="191491" y="76406"/>
                  </a:lnTo>
                  <a:lnTo>
                    <a:pt x="191669" y="73201"/>
                  </a:lnTo>
                  <a:lnTo>
                    <a:pt x="191690" y="73003"/>
                  </a:lnTo>
                  <a:lnTo>
                    <a:pt x="191711" y="72866"/>
                  </a:lnTo>
                  <a:lnTo>
                    <a:pt x="194815" y="69192"/>
                  </a:lnTo>
                  <a:lnTo>
                    <a:pt x="201753" y="66882"/>
                  </a:lnTo>
                  <a:lnTo>
                    <a:pt x="210591" y="65837"/>
                  </a:lnTo>
                  <a:lnTo>
                    <a:pt x="219396" y="65956"/>
                  </a:lnTo>
                  <a:lnTo>
                    <a:pt x="219637" y="65966"/>
                  </a:lnTo>
                  <a:lnTo>
                    <a:pt x="219867" y="65977"/>
                  </a:lnTo>
                  <a:lnTo>
                    <a:pt x="220108" y="65977"/>
                  </a:lnTo>
                  <a:lnTo>
                    <a:pt x="226631" y="65977"/>
                  </a:lnTo>
                  <a:lnTo>
                    <a:pt x="230191" y="62971"/>
                  </a:lnTo>
                  <a:lnTo>
                    <a:pt x="232024" y="60427"/>
                  </a:lnTo>
                  <a:lnTo>
                    <a:pt x="237322" y="53129"/>
                  </a:lnTo>
                  <a:lnTo>
                    <a:pt x="234139" y="41894"/>
                  </a:lnTo>
                  <a:lnTo>
                    <a:pt x="233218" y="39056"/>
                  </a:lnTo>
                  <a:lnTo>
                    <a:pt x="230516" y="27527"/>
                  </a:lnTo>
                  <a:lnTo>
                    <a:pt x="236369" y="20858"/>
                  </a:lnTo>
                  <a:lnTo>
                    <a:pt x="237867" y="19381"/>
                  </a:lnTo>
                  <a:lnTo>
                    <a:pt x="277439" y="37247"/>
                  </a:lnTo>
                  <a:lnTo>
                    <a:pt x="311050" y="63956"/>
                  </a:lnTo>
                  <a:lnTo>
                    <a:pt x="337229" y="98023"/>
                  </a:lnTo>
                  <a:lnTo>
                    <a:pt x="354502" y="137964"/>
                  </a:lnTo>
                  <a:close/>
                </a:path>
              </a:pathLst>
            </a:custGeom>
            <a:ln w="3884">
              <a:solidFill>
                <a:srgbClr val="D3FFB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25">
              <a:extLst>
                <a:ext uri="{FF2B5EF4-FFF2-40B4-BE49-F238E27FC236}">
                  <a16:creationId xmlns:a16="http://schemas.microsoft.com/office/drawing/2014/main" id="{60A1D1A7-6ADA-60F1-BC7D-41014F2377FF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42419" y="3794581"/>
              <a:ext cx="65432" cy="75987"/>
            </a:xfrm>
            <a:prstGeom prst="rect">
              <a:avLst/>
            </a:prstGeom>
          </p:spPr>
        </p:pic>
        <p:sp>
          <p:nvSpPr>
            <p:cNvPr id="31" name="object 26">
              <a:extLst>
                <a:ext uri="{FF2B5EF4-FFF2-40B4-BE49-F238E27FC236}">
                  <a16:creationId xmlns:a16="http://schemas.microsoft.com/office/drawing/2014/main" id="{05E0AB27-69EE-23E3-8F4B-F776A3429297}"/>
                </a:ext>
              </a:extLst>
            </p:cNvPr>
            <p:cNvSpPr/>
            <p:nvPr/>
          </p:nvSpPr>
          <p:spPr>
            <a:xfrm>
              <a:off x="1629492" y="3763278"/>
              <a:ext cx="349885" cy="350520"/>
            </a:xfrm>
            <a:custGeom>
              <a:avLst/>
              <a:gdLst/>
              <a:ahLst/>
              <a:cxnLst/>
              <a:rect l="l" t="t" r="r" b="b"/>
              <a:pathLst>
                <a:path w="349885" h="350520">
                  <a:moveTo>
                    <a:pt x="1958" y="149021"/>
                  </a:moveTo>
                  <a:lnTo>
                    <a:pt x="8828" y="149808"/>
                  </a:lnTo>
                  <a:lnTo>
                    <a:pt x="16630" y="151810"/>
                  </a:lnTo>
                  <a:lnTo>
                    <a:pt x="23132" y="155602"/>
                  </a:lnTo>
                  <a:lnTo>
                    <a:pt x="26103" y="161754"/>
                  </a:lnTo>
                  <a:lnTo>
                    <a:pt x="25724" y="168402"/>
                  </a:lnTo>
                  <a:lnTo>
                    <a:pt x="25653" y="174903"/>
                  </a:lnTo>
                  <a:lnTo>
                    <a:pt x="44469" y="213773"/>
                  </a:lnTo>
                  <a:lnTo>
                    <a:pt x="51569" y="219804"/>
                  </a:lnTo>
                  <a:lnTo>
                    <a:pt x="57694" y="225019"/>
                  </a:lnTo>
                  <a:lnTo>
                    <a:pt x="58270" y="232715"/>
                  </a:lnTo>
                  <a:lnTo>
                    <a:pt x="58574" y="236788"/>
                  </a:lnTo>
                  <a:lnTo>
                    <a:pt x="57013" y="241050"/>
                  </a:lnTo>
                  <a:lnTo>
                    <a:pt x="55370" y="245563"/>
                  </a:lnTo>
                  <a:lnTo>
                    <a:pt x="51202" y="260808"/>
                  </a:lnTo>
                  <a:lnTo>
                    <a:pt x="50040" y="266232"/>
                  </a:lnTo>
                  <a:lnTo>
                    <a:pt x="51139" y="272347"/>
                  </a:lnTo>
                  <a:lnTo>
                    <a:pt x="52343" y="278944"/>
                  </a:lnTo>
                  <a:lnTo>
                    <a:pt x="51600" y="284619"/>
                  </a:lnTo>
                  <a:lnTo>
                    <a:pt x="49213" y="287153"/>
                  </a:lnTo>
                  <a:lnTo>
                    <a:pt x="47789" y="288661"/>
                  </a:lnTo>
                  <a:lnTo>
                    <a:pt x="45359" y="289247"/>
                  </a:lnTo>
                  <a:lnTo>
                    <a:pt x="42072" y="288965"/>
                  </a:lnTo>
                  <a:lnTo>
                    <a:pt x="24445" y="264365"/>
                  </a:lnTo>
                  <a:lnTo>
                    <a:pt x="11211" y="236864"/>
                  </a:lnTo>
                  <a:lnTo>
                    <a:pt x="2889" y="206972"/>
                  </a:lnTo>
                  <a:lnTo>
                    <a:pt x="0" y="175198"/>
                  </a:lnTo>
                  <a:lnTo>
                    <a:pt x="126" y="168559"/>
                  </a:lnTo>
                  <a:lnTo>
                    <a:pt x="499" y="161980"/>
                  </a:lnTo>
                  <a:lnTo>
                    <a:pt x="1113" y="155466"/>
                  </a:lnTo>
                  <a:lnTo>
                    <a:pt x="1958" y="149021"/>
                  </a:lnTo>
                  <a:close/>
                </a:path>
                <a:path w="349885" h="350520">
                  <a:moveTo>
                    <a:pt x="109326" y="337560"/>
                  </a:moveTo>
                  <a:lnTo>
                    <a:pt x="123290" y="332324"/>
                  </a:lnTo>
                  <a:lnTo>
                    <a:pt x="142366" y="329817"/>
                  </a:lnTo>
                  <a:lnTo>
                    <a:pt x="164415" y="334267"/>
                  </a:lnTo>
                  <a:lnTo>
                    <a:pt x="187303" y="349905"/>
                  </a:lnTo>
                  <a:lnTo>
                    <a:pt x="183198" y="350188"/>
                  </a:lnTo>
                  <a:lnTo>
                    <a:pt x="179083" y="350387"/>
                  </a:lnTo>
                  <a:lnTo>
                    <a:pt x="174916" y="350387"/>
                  </a:lnTo>
                  <a:lnTo>
                    <a:pt x="157733" y="349541"/>
                  </a:lnTo>
                  <a:lnTo>
                    <a:pt x="141025" y="347064"/>
                  </a:lnTo>
                  <a:lnTo>
                    <a:pt x="124865" y="343041"/>
                  </a:lnTo>
                  <a:lnTo>
                    <a:pt x="109326" y="337560"/>
                  </a:lnTo>
                  <a:close/>
                </a:path>
                <a:path w="349885" h="350520">
                  <a:moveTo>
                    <a:pt x="201658" y="348345"/>
                  </a:moveTo>
                  <a:lnTo>
                    <a:pt x="166887" y="322774"/>
                  </a:lnTo>
                  <a:lnTo>
                    <a:pt x="133738" y="318862"/>
                  </a:lnTo>
                  <a:lnTo>
                    <a:pt x="108173" y="325492"/>
                  </a:lnTo>
                  <a:lnTo>
                    <a:pt x="96154" y="331550"/>
                  </a:lnTo>
                  <a:lnTo>
                    <a:pt x="84041" y="324793"/>
                  </a:lnTo>
                  <a:lnTo>
                    <a:pt x="72538" y="317134"/>
                  </a:lnTo>
                  <a:lnTo>
                    <a:pt x="61696" y="308614"/>
                  </a:lnTo>
                  <a:lnTo>
                    <a:pt x="51569" y="299278"/>
                  </a:lnTo>
                  <a:lnTo>
                    <a:pt x="54291" y="298189"/>
                  </a:lnTo>
                  <a:lnTo>
                    <a:pt x="56291" y="296650"/>
                  </a:lnTo>
                  <a:lnTo>
                    <a:pt x="57684" y="295174"/>
                  </a:lnTo>
                  <a:lnTo>
                    <a:pt x="61598" y="288780"/>
                  </a:lnTo>
                  <a:lnTo>
                    <a:pt x="63169" y="281732"/>
                  </a:lnTo>
                  <a:lnTo>
                    <a:pt x="63230" y="275175"/>
                  </a:lnTo>
                  <a:lnTo>
                    <a:pt x="62615" y="270253"/>
                  </a:lnTo>
                  <a:lnTo>
                    <a:pt x="61924" y="266421"/>
                  </a:lnTo>
                  <a:lnTo>
                    <a:pt x="62752" y="262526"/>
                  </a:lnTo>
                  <a:lnTo>
                    <a:pt x="63715" y="258013"/>
                  </a:lnTo>
                  <a:lnTo>
                    <a:pt x="63861" y="257363"/>
                  </a:lnTo>
                  <a:lnTo>
                    <a:pt x="64385" y="254871"/>
                  </a:lnTo>
                  <a:lnTo>
                    <a:pt x="65327" y="252295"/>
                  </a:lnTo>
                  <a:lnTo>
                    <a:pt x="66322" y="249573"/>
                  </a:lnTo>
                  <a:lnTo>
                    <a:pt x="68228" y="244348"/>
                  </a:lnTo>
                  <a:lnTo>
                    <a:pt x="70395" y="238422"/>
                  </a:lnTo>
                  <a:lnTo>
                    <a:pt x="52019" y="204873"/>
                  </a:lnTo>
                  <a:lnTo>
                    <a:pt x="44982" y="198883"/>
                  </a:lnTo>
                  <a:lnTo>
                    <a:pt x="38899" y="193700"/>
                  </a:lnTo>
                  <a:lnTo>
                    <a:pt x="38019" y="186046"/>
                  </a:lnTo>
                  <a:lnTo>
                    <a:pt x="37161" y="178643"/>
                  </a:lnTo>
                  <a:lnTo>
                    <a:pt x="37077" y="170664"/>
                  </a:lnTo>
                  <a:lnTo>
                    <a:pt x="37758" y="162330"/>
                  </a:lnTo>
                  <a:lnTo>
                    <a:pt x="37778" y="162110"/>
                  </a:lnTo>
                  <a:lnTo>
                    <a:pt x="37778" y="161890"/>
                  </a:lnTo>
                  <a:lnTo>
                    <a:pt x="4135" y="137461"/>
                  </a:lnTo>
                  <a:lnTo>
                    <a:pt x="5790" y="129954"/>
                  </a:lnTo>
                  <a:lnTo>
                    <a:pt x="7884" y="122614"/>
                  </a:lnTo>
                  <a:lnTo>
                    <a:pt x="10470" y="115504"/>
                  </a:lnTo>
                  <a:lnTo>
                    <a:pt x="12198" y="116268"/>
                  </a:lnTo>
                  <a:lnTo>
                    <a:pt x="14062" y="116708"/>
                  </a:lnTo>
                  <a:lnTo>
                    <a:pt x="16051" y="116781"/>
                  </a:lnTo>
                  <a:lnTo>
                    <a:pt x="16261" y="116792"/>
                  </a:lnTo>
                  <a:lnTo>
                    <a:pt x="16460" y="116802"/>
                  </a:lnTo>
                  <a:lnTo>
                    <a:pt x="16669" y="116802"/>
                  </a:lnTo>
                  <a:lnTo>
                    <a:pt x="49317" y="93976"/>
                  </a:lnTo>
                  <a:lnTo>
                    <a:pt x="55799" y="91044"/>
                  </a:lnTo>
                  <a:lnTo>
                    <a:pt x="63306" y="87641"/>
                  </a:lnTo>
                  <a:lnTo>
                    <a:pt x="64532" y="87075"/>
                  </a:lnTo>
                  <a:lnTo>
                    <a:pt x="65778" y="86510"/>
                  </a:lnTo>
                  <a:lnTo>
                    <a:pt x="88342" y="60605"/>
                  </a:lnTo>
                  <a:lnTo>
                    <a:pt x="87421" y="53495"/>
                  </a:lnTo>
                  <a:lnTo>
                    <a:pt x="86374" y="47359"/>
                  </a:lnTo>
                  <a:lnTo>
                    <a:pt x="86196" y="46354"/>
                  </a:lnTo>
                  <a:lnTo>
                    <a:pt x="86039" y="44857"/>
                  </a:lnTo>
                  <a:lnTo>
                    <a:pt x="85840" y="43129"/>
                  </a:lnTo>
                  <a:lnTo>
                    <a:pt x="85086" y="36365"/>
                  </a:lnTo>
                  <a:lnTo>
                    <a:pt x="84290" y="30606"/>
                  </a:lnTo>
                  <a:lnTo>
                    <a:pt x="130801" y="5651"/>
                  </a:lnTo>
                  <a:lnTo>
                    <a:pt x="148361" y="2020"/>
                  </a:lnTo>
                  <a:lnTo>
                    <a:pt x="148581" y="3057"/>
                  </a:lnTo>
                  <a:lnTo>
                    <a:pt x="148697" y="4848"/>
                  </a:lnTo>
                  <a:lnTo>
                    <a:pt x="148676" y="7465"/>
                  </a:lnTo>
                  <a:lnTo>
                    <a:pt x="148665" y="8491"/>
                  </a:lnTo>
                  <a:lnTo>
                    <a:pt x="148707" y="13989"/>
                  </a:lnTo>
                  <a:lnTo>
                    <a:pt x="148539" y="17748"/>
                  </a:lnTo>
                  <a:lnTo>
                    <a:pt x="145964" y="19810"/>
                  </a:lnTo>
                  <a:lnTo>
                    <a:pt x="143995" y="21402"/>
                  </a:lnTo>
                  <a:lnTo>
                    <a:pt x="141220" y="22428"/>
                  </a:lnTo>
                  <a:lnTo>
                    <a:pt x="138278" y="23507"/>
                  </a:lnTo>
                  <a:lnTo>
                    <a:pt x="136676" y="24103"/>
                  </a:lnTo>
                  <a:lnTo>
                    <a:pt x="135084" y="24700"/>
                  </a:lnTo>
                  <a:lnTo>
                    <a:pt x="133566" y="25381"/>
                  </a:lnTo>
                  <a:lnTo>
                    <a:pt x="126624" y="28470"/>
                  </a:lnTo>
                  <a:lnTo>
                    <a:pt x="118718" y="32260"/>
                  </a:lnTo>
                  <a:lnTo>
                    <a:pt x="112855" y="38103"/>
                  </a:lnTo>
                  <a:lnTo>
                    <a:pt x="108080" y="42857"/>
                  </a:lnTo>
                  <a:lnTo>
                    <a:pt x="106708" y="47548"/>
                  </a:lnTo>
                  <a:lnTo>
                    <a:pt x="108782" y="52082"/>
                  </a:lnTo>
                  <a:lnTo>
                    <a:pt x="109766" y="54218"/>
                  </a:lnTo>
                  <a:lnTo>
                    <a:pt x="111881" y="55485"/>
                  </a:lnTo>
                  <a:lnTo>
                    <a:pt x="114080" y="55485"/>
                  </a:lnTo>
                  <a:lnTo>
                    <a:pt x="114897" y="55485"/>
                  </a:lnTo>
                  <a:lnTo>
                    <a:pt x="115724" y="55307"/>
                  </a:lnTo>
                  <a:lnTo>
                    <a:pt x="116520" y="54951"/>
                  </a:lnTo>
                  <a:lnTo>
                    <a:pt x="119190" y="53715"/>
                  </a:lnTo>
                  <a:lnTo>
                    <a:pt x="120488" y="50720"/>
                  </a:lnTo>
                  <a:lnTo>
                    <a:pt x="119671" y="47977"/>
                  </a:lnTo>
                  <a:lnTo>
                    <a:pt x="119870" y="47673"/>
                  </a:lnTo>
                  <a:lnTo>
                    <a:pt x="140959" y="34972"/>
                  </a:lnTo>
                  <a:lnTo>
                    <a:pt x="142320" y="34470"/>
                  </a:lnTo>
                  <a:lnTo>
                    <a:pt x="145828" y="33171"/>
                  </a:lnTo>
                  <a:lnTo>
                    <a:pt x="149817" y="31695"/>
                  </a:lnTo>
                  <a:lnTo>
                    <a:pt x="153262" y="28920"/>
                  </a:lnTo>
                  <a:lnTo>
                    <a:pt x="160424" y="23161"/>
                  </a:lnTo>
                  <a:lnTo>
                    <a:pt x="160372" y="14638"/>
                  </a:lnTo>
                  <a:lnTo>
                    <a:pt x="160330" y="8418"/>
                  </a:lnTo>
                  <a:lnTo>
                    <a:pt x="160330" y="7549"/>
                  </a:lnTo>
                  <a:lnTo>
                    <a:pt x="160351" y="5696"/>
                  </a:lnTo>
                  <a:lnTo>
                    <a:pt x="160340" y="3193"/>
                  </a:lnTo>
                  <a:lnTo>
                    <a:pt x="159942" y="691"/>
                  </a:lnTo>
                  <a:lnTo>
                    <a:pt x="164885" y="261"/>
                  </a:lnTo>
                  <a:lnTo>
                    <a:pt x="169869" y="0"/>
                  </a:lnTo>
                  <a:lnTo>
                    <a:pt x="174916" y="0"/>
                  </a:lnTo>
                  <a:lnTo>
                    <a:pt x="184934" y="292"/>
                  </a:lnTo>
                  <a:lnTo>
                    <a:pt x="194801" y="1153"/>
                  </a:lnTo>
                  <a:lnTo>
                    <a:pt x="204505" y="2557"/>
                  </a:lnTo>
                  <a:lnTo>
                    <a:pt x="214035" y="4481"/>
                  </a:lnTo>
                  <a:lnTo>
                    <a:pt x="211635" y="9098"/>
                  </a:lnTo>
                  <a:lnTo>
                    <a:pt x="209828" y="14970"/>
                  </a:lnTo>
                  <a:lnTo>
                    <a:pt x="211700" y="34669"/>
                  </a:lnTo>
                  <a:lnTo>
                    <a:pt x="212223" y="40134"/>
                  </a:lnTo>
                  <a:lnTo>
                    <a:pt x="210935" y="41894"/>
                  </a:lnTo>
                  <a:lnTo>
                    <a:pt x="210590" y="42375"/>
                  </a:lnTo>
                  <a:lnTo>
                    <a:pt x="209763" y="42616"/>
                  </a:lnTo>
                  <a:lnTo>
                    <a:pt x="208485" y="42616"/>
                  </a:lnTo>
                  <a:lnTo>
                    <a:pt x="200542" y="42412"/>
                  </a:lnTo>
                  <a:lnTo>
                    <a:pt x="187583" y="43784"/>
                  </a:lnTo>
                  <a:lnTo>
                    <a:pt x="175075" y="48853"/>
                  </a:lnTo>
                  <a:lnTo>
                    <a:pt x="168487" y="59746"/>
                  </a:lnTo>
                  <a:lnTo>
                    <a:pt x="168445" y="60092"/>
                  </a:lnTo>
                  <a:lnTo>
                    <a:pt x="168403" y="60458"/>
                  </a:lnTo>
                  <a:lnTo>
                    <a:pt x="168382" y="60846"/>
                  </a:lnTo>
                  <a:lnTo>
                    <a:pt x="167942" y="68270"/>
                  </a:lnTo>
                  <a:lnTo>
                    <a:pt x="160644" y="76406"/>
                  </a:lnTo>
                  <a:lnTo>
                    <a:pt x="155942" y="79474"/>
                  </a:lnTo>
                  <a:lnTo>
                    <a:pt x="148843" y="84102"/>
                  </a:lnTo>
                  <a:lnTo>
                    <a:pt x="149786" y="93557"/>
                  </a:lnTo>
                  <a:lnTo>
                    <a:pt x="150309" y="98803"/>
                  </a:lnTo>
                  <a:lnTo>
                    <a:pt x="153586" y="102363"/>
                  </a:lnTo>
                  <a:lnTo>
                    <a:pt x="159544" y="104164"/>
                  </a:lnTo>
                  <a:lnTo>
                    <a:pt x="167471" y="106551"/>
                  </a:lnTo>
                  <a:lnTo>
                    <a:pt x="176361" y="105892"/>
                  </a:lnTo>
                  <a:lnTo>
                    <a:pt x="184193" y="105316"/>
                  </a:lnTo>
                  <a:lnTo>
                    <a:pt x="187334" y="105075"/>
                  </a:lnTo>
                  <a:lnTo>
                    <a:pt x="190287" y="104855"/>
                  </a:lnTo>
                  <a:lnTo>
                    <a:pt x="193041" y="104824"/>
                  </a:lnTo>
                  <a:lnTo>
                    <a:pt x="203464" y="105181"/>
                  </a:lnTo>
                  <a:lnTo>
                    <a:pt x="226998" y="119378"/>
                  </a:lnTo>
                  <a:lnTo>
                    <a:pt x="226610" y="124792"/>
                  </a:lnTo>
                  <a:lnTo>
                    <a:pt x="226537" y="125336"/>
                  </a:lnTo>
                  <a:lnTo>
                    <a:pt x="225532" y="130111"/>
                  </a:lnTo>
                  <a:lnTo>
                    <a:pt x="213951" y="129503"/>
                  </a:lnTo>
                  <a:lnTo>
                    <a:pt x="213030" y="129462"/>
                  </a:lnTo>
                  <a:lnTo>
                    <a:pt x="194810" y="128551"/>
                  </a:lnTo>
                  <a:lnTo>
                    <a:pt x="189512" y="127619"/>
                  </a:lnTo>
                  <a:lnTo>
                    <a:pt x="187962" y="127147"/>
                  </a:lnTo>
                  <a:lnTo>
                    <a:pt x="176215" y="123729"/>
                  </a:lnTo>
                  <a:lnTo>
                    <a:pt x="163390" y="120984"/>
                  </a:lnTo>
                  <a:lnTo>
                    <a:pt x="149775" y="120005"/>
                  </a:lnTo>
                  <a:lnTo>
                    <a:pt x="135660" y="121881"/>
                  </a:lnTo>
                  <a:lnTo>
                    <a:pt x="121158" y="128259"/>
                  </a:lnTo>
                  <a:lnTo>
                    <a:pt x="109170" y="138731"/>
                  </a:lnTo>
                  <a:lnTo>
                    <a:pt x="100655" y="152175"/>
                  </a:lnTo>
                  <a:lnTo>
                    <a:pt x="96572" y="167471"/>
                  </a:lnTo>
                  <a:lnTo>
                    <a:pt x="96691" y="182161"/>
                  </a:lnTo>
                  <a:lnTo>
                    <a:pt x="125305" y="214091"/>
                  </a:lnTo>
                  <a:lnTo>
                    <a:pt x="145116" y="217941"/>
                  </a:lnTo>
                  <a:lnTo>
                    <a:pt x="145335" y="217920"/>
                  </a:lnTo>
                  <a:lnTo>
                    <a:pt x="145566" y="217899"/>
                  </a:lnTo>
                  <a:lnTo>
                    <a:pt x="145775" y="217846"/>
                  </a:lnTo>
                  <a:lnTo>
                    <a:pt x="149670" y="217092"/>
                  </a:lnTo>
                  <a:lnTo>
                    <a:pt x="160989" y="216244"/>
                  </a:lnTo>
                  <a:lnTo>
                    <a:pt x="166633" y="221385"/>
                  </a:lnTo>
                  <a:lnTo>
                    <a:pt x="169722" y="224202"/>
                  </a:lnTo>
                  <a:lnTo>
                    <a:pt x="170926" y="228663"/>
                  </a:lnTo>
                  <a:lnTo>
                    <a:pt x="170298" y="235019"/>
                  </a:lnTo>
                  <a:lnTo>
                    <a:pt x="169764" y="240474"/>
                  </a:lnTo>
                  <a:lnTo>
                    <a:pt x="175649" y="252484"/>
                  </a:lnTo>
                  <a:lnTo>
                    <a:pt x="177010" y="256662"/>
                  </a:lnTo>
                  <a:lnTo>
                    <a:pt x="177167" y="261437"/>
                  </a:lnTo>
                  <a:lnTo>
                    <a:pt x="177334" y="266504"/>
                  </a:lnTo>
                  <a:lnTo>
                    <a:pt x="177481" y="270944"/>
                  </a:lnTo>
                  <a:lnTo>
                    <a:pt x="191470" y="306744"/>
                  </a:lnTo>
                  <a:lnTo>
                    <a:pt x="199606" y="312409"/>
                  </a:lnTo>
                  <a:lnTo>
                    <a:pt x="204569" y="312409"/>
                  </a:lnTo>
                  <a:lnTo>
                    <a:pt x="209805" y="312409"/>
                  </a:lnTo>
                  <a:lnTo>
                    <a:pt x="242097" y="287415"/>
                  </a:lnTo>
                  <a:lnTo>
                    <a:pt x="245102" y="283656"/>
                  </a:lnTo>
                  <a:lnTo>
                    <a:pt x="249228" y="278515"/>
                  </a:lnTo>
                  <a:lnTo>
                    <a:pt x="250913" y="271792"/>
                  </a:lnTo>
                  <a:lnTo>
                    <a:pt x="252201" y="266662"/>
                  </a:lnTo>
                  <a:lnTo>
                    <a:pt x="252620" y="261541"/>
                  </a:lnTo>
                  <a:lnTo>
                    <a:pt x="253018" y="256578"/>
                  </a:lnTo>
                  <a:lnTo>
                    <a:pt x="253500" y="250714"/>
                  </a:lnTo>
                  <a:lnTo>
                    <a:pt x="253950" y="245175"/>
                  </a:lnTo>
                  <a:lnTo>
                    <a:pt x="255772" y="240118"/>
                  </a:lnTo>
                  <a:lnTo>
                    <a:pt x="257876" y="234254"/>
                  </a:lnTo>
                  <a:lnTo>
                    <a:pt x="261845" y="229165"/>
                  </a:lnTo>
                  <a:lnTo>
                    <a:pt x="266044" y="223783"/>
                  </a:lnTo>
                  <a:lnTo>
                    <a:pt x="268075" y="221186"/>
                  </a:lnTo>
                  <a:lnTo>
                    <a:pt x="270169" y="218506"/>
                  </a:lnTo>
                  <a:lnTo>
                    <a:pt x="272075" y="215689"/>
                  </a:lnTo>
                  <a:lnTo>
                    <a:pt x="273614" y="213417"/>
                  </a:lnTo>
                  <a:lnTo>
                    <a:pt x="275017" y="211019"/>
                  </a:lnTo>
                  <a:lnTo>
                    <a:pt x="276389" y="208705"/>
                  </a:lnTo>
                  <a:lnTo>
                    <a:pt x="277070" y="207553"/>
                  </a:lnTo>
                  <a:lnTo>
                    <a:pt x="277750" y="206391"/>
                  </a:lnTo>
                  <a:lnTo>
                    <a:pt x="278431" y="205271"/>
                  </a:lnTo>
                  <a:lnTo>
                    <a:pt x="280284" y="202255"/>
                  </a:lnTo>
                  <a:lnTo>
                    <a:pt x="282818" y="198130"/>
                  </a:lnTo>
                  <a:lnTo>
                    <a:pt x="281289" y="193564"/>
                  </a:lnTo>
                  <a:lnTo>
                    <a:pt x="280651" y="191648"/>
                  </a:lnTo>
                  <a:lnTo>
                    <a:pt x="270620" y="185816"/>
                  </a:lnTo>
                  <a:lnTo>
                    <a:pt x="265175" y="183847"/>
                  </a:lnTo>
                  <a:lnTo>
                    <a:pt x="260484" y="182151"/>
                  </a:lnTo>
                  <a:lnTo>
                    <a:pt x="257227" y="178497"/>
                  </a:lnTo>
                  <a:lnTo>
                    <a:pt x="256400" y="177565"/>
                  </a:lnTo>
                  <a:lnTo>
                    <a:pt x="255573" y="176685"/>
                  </a:lnTo>
                  <a:lnTo>
                    <a:pt x="254777" y="175827"/>
                  </a:lnTo>
                  <a:lnTo>
                    <a:pt x="250097" y="170822"/>
                  </a:lnTo>
                  <a:lnTo>
                    <a:pt x="248976" y="169199"/>
                  </a:lnTo>
                  <a:lnTo>
                    <a:pt x="253353" y="160989"/>
                  </a:lnTo>
                  <a:lnTo>
                    <a:pt x="254013" y="161063"/>
                  </a:lnTo>
                  <a:lnTo>
                    <a:pt x="256128" y="162497"/>
                  </a:lnTo>
                  <a:lnTo>
                    <a:pt x="260630" y="165565"/>
                  </a:lnTo>
                  <a:lnTo>
                    <a:pt x="270159" y="168790"/>
                  </a:lnTo>
                  <a:lnTo>
                    <a:pt x="277269" y="166371"/>
                  </a:lnTo>
                  <a:lnTo>
                    <a:pt x="281551" y="164916"/>
                  </a:lnTo>
                  <a:lnTo>
                    <a:pt x="284410" y="162550"/>
                  </a:lnTo>
                  <a:lnTo>
                    <a:pt x="285792" y="159345"/>
                  </a:lnTo>
                  <a:lnTo>
                    <a:pt x="287959" y="154288"/>
                  </a:lnTo>
                  <a:lnTo>
                    <a:pt x="285645" y="149210"/>
                  </a:lnTo>
                  <a:lnTo>
                    <a:pt x="283781" y="145136"/>
                  </a:lnTo>
                  <a:lnTo>
                    <a:pt x="283007" y="143451"/>
                  </a:lnTo>
                  <a:lnTo>
                    <a:pt x="282211" y="141702"/>
                  </a:lnTo>
                  <a:lnTo>
                    <a:pt x="281907" y="140362"/>
                  </a:lnTo>
                  <a:lnTo>
                    <a:pt x="281467" y="138404"/>
                  </a:lnTo>
                  <a:lnTo>
                    <a:pt x="281949" y="136414"/>
                  </a:lnTo>
                  <a:lnTo>
                    <a:pt x="283237" y="134885"/>
                  </a:lnTo>
                  <a:lnTo>
                    <a:pt x="283980" y="134016"/>
                  </a:lnTo>
                  <a:lnTo>
                    <a:pt x="285582" y="132550"/>
                  </a:lnTo>
                  <a:lnTo>
                    <a:pt x="288273" y="132718"/>
                  </a:lnTo>
                  <a:lnTo>
                    <a:pt x="293425" y="133001"/>
                  </a:lnTo>
                  <a:lnTo>
                    <a:pt x="299990" y="135168"/>
                  </a:lnTo>
                  <a:lnTo>
                    <a:pt x="303037" y="139388"/>
                  </a:lnTo>
                  <a:lnTo>
                    <a:pt x="306796" y="144571"/>
                  </a:lnTo>
                  <a:lnTo>
                    <a:pt x="313226" y="142435"/>
                  </a:lnTo>
                  <a:lnTo>
                    <a:pt x="320021" y="140173"/>
                  </a:lnTo>
                  <a:lnTo>
                    <a:pt x="326440" y="138037"/>
                  </a:lnTo>
                  <a:lnTo>
                    <a:pt x="335225" y="135126"/>
                  </a:lnTo>
                  <a:lnTo>
                    <a:pt x="340712" y="138006"/>
                  </a:lnTo>
                  <a:lnTo>
                    <a:pt x="343602" y="139524"/>
                  </a:lnTo>
                  <a:lnTo>
                    <a:pt x="345706" y="142655"/>
                  </a:lnTo>
                  <a:lnTo>
                    <a:pt x="347151" y="147576"/>
                  </a:lnTo>
                  <a:lnTo>
                    <a:pt x="347319" y="148142"/>
                  </a:lnTo>
                  <a:lnTo>
                    <a:pt x="347581" y="148644"/>
                  </a:lnTo>
                  <a:lnTo>
                    <a:pt x="347884" y="149115"/>
                  </a:lnTo>
                  <a:lnTo>
                    <a:pt x="348723" y="155535"/>
                  </a:lnTo>
                  <a:lnTo>
                    <a:pt x="349333" y="162023"/>
                  </a:lnTo>
                  <a:lnTo>
                    <a:pt x="349706" y="168578"/>
                  </a:lnTo>
                  <a:lnTo>
                    <a:pt x="349832" y="175198"/>
                  </a:lnTo>
                  <a:lnTo>
                    <a:pt x="342466" y="225562"/>
                  </a:lnTo>
                  <a:lnTo>
                    <a:pt x="321809" y="270219"/>
                  </a:lnTo>
                  <a:lnTo>
                    <a:pt x="290016" y="307009"/>
                  </a:lnTo>
                  <a:lnTo>
                    <a:pt x="249247" y="333771"/>
                  </a:lnTo>
                  <a:lnTo>
                    <a:pt x="201658" y="348345"/>
                  </a:lnTo>
                  <a:close/>
                </a:path>
              </a:pathLst>
            </a:custGeom>
            <a:ln w="3884">
              <a:solidFill>
                <a:srgbClr val="D3FFB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27">
              <a:extLst>
                <a:ext uri="{FF2B5EF4-FFF2-40B4-BE49-F238E27FC236}">
                  <a16:creationId xmlns:a16="http://schemas.microsoft.com/office/drawing/2014/main" id="{26441E16-D15F-4443-3AB2-6C956CCC460B}"/>
                </a:ext>
              </a:extLst>
            </p:cNvPr>
            <p:cNvSpPr/>
            <p:nvPr/>
          </p:nvSpPr>
          <p:spPr>
            <a:xfrm>
              <a:off x="1615787" y="3750204"/>
              <a:ext cx="378460" cy="377190"/>
            </a:xfrm>
            <a:custGeom>
              <a:avLst/>
              <a:gdLst/>
              <a:ahLst/>
              <a:cxnLst/>
              <a:rect l="l" t="t" r="r" b="b"/>
              <a:pathLst>
                <a:path w="378460" h="377189">
                  <a:moveTo>
                    <a:pt x="188926" y="0"/>
                  </a:moveTo>
                  <a:lnTo>
                    <a:pt x="138759" y="6350"/>
                  </a:lnTo>
                  <a:lnTo>
                    <a:pt x="93645" y="25400"/>
                  </a:lnTo>
                  <a:lnTo>
                    <a:pt x="55397" y="54610"/>
                  </a:lnTo>
                  <a:lnTo>
                    <a:pt x="25830" y="92710"/>
                  </a:lnTo>
                  <a:lnTo>
                    <a:pt x="6760" y="138430"/>
                  </a:lnTo>
                  <a:lnTo>
                    <a:pt x="0" y="189230"/>
                  </a:lnTo>
                  <a:lnTo>
                    <a:pt x="6760" y="238760"/>
                  </a:lnTo>
                  <a:lnTo>
                    <a:pt x="25830" y="284480"/>
                  </a:lnTo>
                  <a:lnTo>
                    <a:pt x="55397" y="322580"/>
                  </a:lnTo>
                  <a:lnTo>
                    <a:pt x="93645" y="351790"/>
                  </a:lnTo>
                  <a:lnTo>
                    <a:pt x="138759" y="370840"/>
                  </a:lnTo>
                  <a:lnTo>
                    <a:pt x="188926" y="377190"/>
                  </a:lnTo>
                  <a:lnTo>
                    <a:pt x="219025" y="373380"/>
                  </a:lnTo>
                  <a:lnTo>
                    <a:pt x="188926" y="373380"/>
                  </a:lnTo>
                  <a:lnTo>
                    <a:pt x="140009" y="367030"/>
                  </a:lnTo>
                  <a:lnTo>
                    <a:pt x="96018" y="347980"/>
                  </a:lnTo>
                  <a:lnTo>
                    <a:pt x="58722" y="318770"/>
                  </a:lnTo>
                  <a:lnTo>
                    <a:pt x="29890" y="281940"/>
                  </a:lnTo>
                  <a:lnTo>
                    <a:pt x="11293" y="237490"/>
                  </a:lnTo>
                  <a:lnTo>
                    <a:pt x="4701" y="189230"/>
                  </a:lnTo>
                  <a:lnTo>
                    <a:pt x="11293" y="139700"/>
                  </a:lnTo>
                  <a:lnTo>
                    <a:pt x="29890" y="95250"/>
                  </a:lnTo>
                  <a:lnTo>
                    <a:pt x="58722" y="58420"/>
                  </a:lnTo>
                  <a:lnTo>
                    <a:pt x="96018" y="29210"/>
                  </a:lnTo>
                  <a:lnTo>
                    <a:pt x="140009" y="10160"/>
                  </a:lnTo>
                  <a:lnTo>
                    <a:pt x="188926" y="3810"/>
                  </a:lnTo>
                  <a:lnTo>
                    <a:pt x="219025" y="3810"/>
                  </a:lnTo>
                  <a:lnTo>
                    <a:pt x="188926" y="0"/>
                  </a:lnTo>
                  <a:close/>
                </a:path>
                <a:path w="378460" h="377189">
                  <a:moveTo>
                    <a:pt x="219025" y="3810"/>
                  </a:moveTo>
                  <a:lnTo>
                    <a:pt x="188926" y="3810"/>
                  </a:lnTo>
                  <a:lnTo>
                    <a:pt x="237842" y="10160"/>
                  </a:lnTo>
                  <a:lnTo>
                    <a:pt x="281833" y="29210"/>
                  </a:lnTo>
                  <a:lnTo>
                    <a:pt x="319130" y="58420"/>
                  </a:lnTo>
                  <a:lnTo>
                    <a:pt x="347961" y="95250"/>
                  </a:lnTo>
                  <a:lnTo>
                    <a:pt x="366558" y="139700"/>
                  </a:lnTo>
                  <a:lnTo>
                    <a:pt x="373150" y="189230"/>
                  </a:lnTo>
                  <a:lnTo>
                    <a:pt x="366558" y="237490"/>
                  </a:lnTo>
                  <a:lnTo>
                    <a:pt x="347961" y="281940"/>
                  </a:lnTo>
                  <a:lnTo>
                    <a:pt x="319130" y="318770"/>
                  </a:lnTo>
                  <a:lnTo>
                    <a:pt x="281833" y="347980"/>
                  </a:lnTo>
                  <a:lnTo>
                    <a:pt x="237842" y="367030"/>
                  </a:lnTo>
                  <a:lnTo>
                    <a:pt x="188926" y="373380"/>
                  </a:lnTo>
                  <a:lnTo>
                    <a:pt x="219025" y="373380"/>
                  </a:lnTo>
                  <a:lnTo>
                    <a:pt x="284206" y="351790"/>
                  </a:lnTo>
                  <a:lnTo>
                    <a:pt x="322454" y="322580"/>
                  </a:lnTo>
                  <a:lnTo>
                    <a:pt x="352021" y="284480"/>
                  </a:lnTo>
                  <a:lnTo>
                    <a:pt x="371092" y="238760"/>
                  </a:lnTo>
                  <a:lnTo>
                    <a:pt x="377852" y="189230"/>
                  </a:lnTo>
                  <a:lnTo>
                    <a:pt x="371092" y="138430"/>
                  </a:lnTo>
                  <a:lnTo>
                    <a:pt x="352021" y="92710"/>
                  </a:lnTo>
                  <a:lnTo>
                    <a:pt x="322454" y="54610"/>
                  </a:lnTo>
                  <a:lnTo>
                    <a:pt x="284206" y="25400"/>
                  </a:lnTo>
                  <a:lnTo>
                    <a:pt x="239092" y="6350"/>
                  </a:lnTo>
                  <a:lnTo>
                    <a:pt x="219025" y="3810"/>
                  </a:lnTo>
                  <a:close/>
                </a:path>
                <a:path w="378460" h="377189">
                  <a:moveTo>
                    <a:pt x="155987" y="340360"/>
                  </a:moveTo>
                  <a:lnTo>
                    <a:pt x="136288" y="344170"/>
                  </a:lnTo>
                  <a:lnTo>
                    <a:pt x="122310" y="349250"/>
                  </a:lnTo>
                  <a:lnTo>
                    <a:pt x="117546" y="350520"/>
                  </a:lnTo>
                  <a:lnTo>
                    <a:pt x="122446" y="353060"/>
                  </a:lnTo>
                  <a:lnTo>
                    <a:pt x="138563" y="359410"/>
                  </a:lnTo>
                  <a:lnTo>
                    <a:pt x="155054" y="363220"/>
                  </a:lnTo>
                  <a:lnTo>
                    <a:pt x="171861" y="365760"/>
                  </a:lnTo>
                  <a:lnTo>
                    <a:pt x="206611" y="365760"/>
                  </a:lnTo>
                  <a:lnTo>
                    <a:pt x="202967" y="361950"/>
                  </a:lnTo>
                  <a:lnTo>
                    <a:pt x="188926" y="361950"/>
                  </a:lnTo>
                  <a:lnTo>
                    <a:pt x="173711" y="360680"/>
                  </a:lnTo>
                  <a:lnTo>
                    <a:pt x="143954" y="355600"/>
                  </a:lnTo>
                  <a:lnTo>
                    <a:pt x="129493" y="350520"/>
                  </a:lnTo>
                  <a:lnTo>
                    <a:pt x="142416" y="346710"/>
                  </a:lnTo>
                  <a:lnTo>
                    <a:pt x="158650" y="345440"/>
                  </a:lnTo>
                  <a:lnTo>
                    <a:pt x="179012" y="345440"/>
                  </a:lnTo>
                  <a:lnTo>
                    <a:pt x="155987" y="340360"/>
                  </a:lnTo>
                  <a:close/>
                </a:path>
                <a:path w="378460" h="377189">
                  <a:moveTo>
                    <a:pt x="181024" y="334010"/>
                  </a:moveTo>
                  <a:lnTo>
                    <a:pt x="148673" y="334010"/>
                  </a:lnTo>
                  <a:lnTo>
                    <a:pt x="180473" y="337820"/>
                  </a:lnTo>
                  <a:lnTo>
                    <a:pt x="213867" y="363220"/>
                  </a:lnTo>
                  <a:lnTo>
                    <a:pt x="214715" y="364490"/>
                  </a:lnTo>
                  <a:lnTo>
                    <a:pt x="216024" y="364490"/>
                  </a:lnTo>
                  <a:lnTo>
                    <a:pt x="232188" y="359410"/>
                  </a:lnTo>
                  <a:lnTo>
                    <a:pt x="216600" y="359410"/>
                  </a:lnTo>
                  <a:lnTo>
                    <a:pt x="201527" y="345440"/>
                  </a:lnTo>
                  <a:lnTo>
                    <a:pt x="186113" y="335280"/>
                  </a:lnTo>
                  <a:lnTo>
                    <a:pt x="181024" y="334010"/>
                  </a:lnTo>
                  <a:close/>
                </a:path>
                <a:path w="378460" h="377189">
                  <a:moveTo>
                    <a:pt x="179012" y="345440"/>
                  </a:moveTo>
                  <a:lnTo>
                    <a:pt x="158650" y="345440"/>
                  </a:lnTo>
                  <a:lnTo>
                    <a:pt x="176858" y="349250"/>
                  </a:lnTo>
                  <a:lnTo>
                    <a:pt x="195700" y="360680"/>
                  </a:lnTo>
                  <a:lnTo>
                    <a:pt x="193303" y="361950"/>
                  </a:lnTo>
                  <a:lnTo>
                    <a:pt x="202967" y="361950"/>
                  </a:lnTo>
                  <a:lnTo>
                    <a:pt x="179012" y="345440"/>
                  </a:lnTo>
                  <a:close/>
                </a:path>
                <a:path w="378460" h="377189">
                  <a:moveTo>
                    <a:pt x="359297" y="151130"/>
                  </a:moveTo>
                  <a:lnTo>
                    <a:pt x="349026" y="151130"/>
                  </a:lnTo>
                  <a:lnTo>
                    <a:pt x="355926" y="154940"/>
                  </a:lnTo>
                  <a:lnTo>
                    <a:pt x="357654" y="157480"/>
                  </a:lnTo>
                  <a:lnTo>
                    <a:pt x="359067" y="162560"/>
                  </a:lnTo>
                  <a:lnTo>
                    <a:pt x="359308" y="162560"/>
                  </a:lnTo>
                  <a:lnTo>
                    <a:pt x="359643" y="163830"/>
                  </a:lnTo>
                  <a:lnTo>
                    <a:pt x="360868" y="171450"/>
                  </a:lnTo>
                  <a:lnTo>
                    <a:pt x="360956" y="172720"/>
                  </a:lnTo>
                  <a:lnTo>
                    <a:pt x="361045" y="173990"/>
                  </a:lnTo>
                  <a:lnTo>
                    <a:pt x="361133" y="175260"/>
                  </a:lnTo>
                  <a:lnTo>
                    <a:pt x="361221" y="176530"/>
                  </a:lnTo>
                  <a:lnTo>
                    <a:pt x="361309" y="177800"/>
                  </a:lnTo>
                  <a:lnTo>
                    <a:pt x="361398" y="179070"/>
                  </a:lnTo>
                  <a:lnTo>
                    <a:pt x="361486" y="189230"/>
                  </a:lnTo>
                  <a:lnTo>
                    <a:pt x="354357" y="237490"/>
                  </a:lnTo>
                  <a:lnTo>
                    <a:pt x="334303" y="280670"/>
                  </a:lnTo>
                  <a:lnTo>
                    <a:pt x="303326" y="317500"/>
                  </a:lnTo>
                  <a:lnTo>
                    <a:pt x="263425" y="344170"/>
                  </a:lnTo>
                  <a:lnTo>
                    <a:pt x="216600" y="359410"/>
                  </a:lnTo>
                  <a:lnTo>
                    <a:pt x="232188" y="359410"/>
                  </a:lnTo>
                  <a:lnTo>
                    <a:pt x="305865" y="321310"/>
                  </a:lnTo>
                  <a:lnTo>
                    <a:pt x="337986" y="284480"/>
                  </a:lnTo>
                  <a:lnTo>
                    <a:pt x="358789" y="238760"/>
                  </a:lnTo>
                  <a:lnTo>
                    <a:pt x="366187" y="189230"/>
                  </a:lnTo>
                  <a:lnTo>
                    <a:pt x="366064" y="181610"/>
                  </a:lnTo>
                  <a:lnTo>
                    <a:pt x="365990" y="180340"/>
                  </a:lnTo>
                  <a:lnTo>
                    <a:pt x="365916" y="179070"/>
                  </a:lnTo>
                  <a:lnTo>
                    <a:pt x="365842" y="177800"/>
                  </a:lnTo>
                  <a:lnTo>
                    <a:pt x="365768" y="176530"/>
                  </a:lnTo>
                  <a:lnTo>
                    <a:pt x="365694" y="175260"/>
                  </a:lnTo>
                  <a:lnTo>
                    <a:pt x="365571" y="173990"/>
                  </a:lnTo>
                  <a:lnTo>
                    <a:pt x="365448" y="172720"/>
                  </a:lnTo>
                  <a:lnTo>
                    <a:pt x="365325" y="171450"/>
                  </a:lnTo>
                  <a:lnTo>
                    <a:pt x="365202" y="170180"/>
                  </a:lnTo>
                  <a:lnTo>
                    <a:pt x="365079" y="168910"/>
                  </a:lnTo>
                  <a:lnTo>
                    <a:pt x="364219" y="162560"/>
                  </a:lnTo>
                  <a:lnTo>
                    <a:pt x="363863" y="161290"/>
                  </a:lnTo>
                  <a:lnTo>
                    <a:pt x="363643" y="161290"/>
                  </a:lnTo>
                  <a:lnTo>
                    <a:pt x="363496" y="160020"/>
                  </a:lnTo>
                  <a:lnTo>
                    <a:pt x="361779" y="154940"/>
                  </a:lnTo>
                  <a:lnTo>
                    <a:pt x="359297" y="151130"/>
                  </a:lnTo>
                  <a:close/>
                </a:path>
                <a:path w="378460" h="377189">
                  <a:moveTo>
                    <a:pt x="23130" y="125730"/>
                  </a:moveTo>
                  <a:lnTo>
                    <a:pt x="19695" y="134620"/>
                  </a:lnTo>
                  <a:lnTo>
                    <a:pt x="17538" y="142240"/>
                  </a:lnTo>
                  <a:lnTo>
                    <a:pt x="15266" y="152400"/>
                  </a:lnTo>
                  <a:lnTo>
                    <a:pt x="17957" y="153670"/>
                  </a:lnTo>
                  <a:lnTo>
                    <a:pt x="31093" y="154940"/>
                  </a:lnTo>
                  <a:lnTo>
                    <a:pt x="40899" y="160020"/>
                  </a:lnTo>
                  <a:lnTo>
                    <a:pt x="47100" y="166370"/>
                  </a:lnTo>
                  <a:lnTo>
                    <a:pt x="49422" y="175260"/>
                  </a:lnTo>
                  <a:lnTo>
                    <a:pt x="49323" y="176530"/>
                  </a:lnTo>
                  <a:lnTo>
                    <a:pt x="49225" y="177800"/>
                  </a:lnTo>
                  <a:lnTo>
                    <a:pt x="49126" y="179070"/>
                  </a:lnTo>
                  <a:lnTo>
                    <a:pt x="49027" y="180340"/>
                  </a:lnTo>
                  <a:lnTo>
                    <a:pt x="48928" y="181610"/>
                  </a:lnTo>
                  <a:lnTo>
                    <a:pt x="48825" y="191770"/>
                  </a:lnTo>
                  <a:lnTo>
                    <a:pt x="50679" y="208280"/>
                  </a:lnTo>
                  <a:lnTo>
                    <a:pt x="64521" y="219710"/>
                  </a:lnTo>
                  <a:lnTo>
                    <a:pt x="70415" y="224790"/>
                  </a:lnTo>
                  <a:lnTo>
                    <a:pt x="81742" y="247650"/>
                  </a:lnTo>
                  <a:lnTo>
                    <a:pt x="81834" y="248920"/>
                  </a:lnTo>
                  <a:lnTo>
                    <a:pt x="81926" y="250190"/>
                  </a:lnTo>
                  <a:lnTo>
                    <a:pt x="82018" y="251460"/>
                  </a:lnTo>
                  <a:lnTo>
                    <a:pt x="76133" y="267970"/>
                  </a:lnTo>
                  <a:lnTo>
                    <a:pt x="73537" y="279400"/>
                  </a:lnTo>
                  <a:lnTo>
                    <a:pt x="75149" y="288290"/>
                  </a:lnTo>
                  <a:lnTo>
                    <a:pt x="76406" y="299720"/>
                  </a:lnTo>
                  <a:lnTo>
                    <a:pt x="69003" y="308610"/>
                  </a:lnTo>
                  <a:lnTo>
                    <a:pt x="67296" y="309880"/>
                  </a:lnTo>
                  <a:lnTo>
                    <a:pt x="61380" y="312420"/>
                  </a:lnTo>
                  <a:lnTo>
                    <a:pt x="63914" y="314960"/>
                  </a:lnTo>
                  <a:lnTo>
                    <a:pt x="74203" y="323850"/>
                  </a:lnTo>
                  <a:lnTo>
                    <a:pt x="85189" y="332740"/>
                  </a:lnTo>
                  <a:lnTo>
                    <a:pt x="96834" y="340360"/>
                  </a:lnTo>
                  <a:lnTo>
                    <a:pt x="109096" y="346710"/>
                  </a:lnTo>
                  <a:lnTo>
                    <a:pt x="110289" y="347980"/>
                  </a:lnTo>
                  <a:lnTo>
                    <a:pt x="111420" y="346710"/>
                  </a:lnTo>
                  <a:lnTo>
                    <a:pt x="121371" y="341630"/>
                  </a:lnTo>
                  <a:lnTo>
                    <a:pt x="110069" y="341630"/>
                  </a:lnTo>
                  <a:lnTo>
                    <a:pt x="99154" y="336550"/>
                  </a:lnTo>
                  <a:lnTo>
                    <a:pt x="88747" y="328930"/>
                  </a:lnTo>
                  <a:lnTo>
                    <a:pt x="78875" y="321310"/>
                  </a:lnTo>
                  <a:lnTo>
                    <a:pt x="69568" y="313690"/>
                  </a:lnTo>
                  <a:lnTo>
                    <a:pt x="71003" y="312420"/>
                  </a:lnTo>
                  <a:lnTo>
                    <a:pt x="72301" y="311150"/>
                  </a:lnTo>
                  <a:lnTo>
                    <a:pt x="73400" y="309880"/>
                  </a:lnTo>
                  <a:lnTo>
                    <a:pt x="77732" y="303530"/>
                  </a:lnTo>
                  <a:lnTo>
                    <a:pt x="79492" y="295910"/>
                  </a:lnTo>
                  <a:lnTo>
                    <a:pt x="79591" y="288290"/>
                  </a:lnTo>
                  <a:lnTo>
                    <a:pt x="78940" y="283210"/>
                  </a:lnTo>
                  <a:lnTo>
                    <a:pt x="78332" y="279400"/>
                  </a:lnTo>
                  <a:lnTo>
                    <a:pt x="80667" y="269240"/>
                  </a:lnTo>
                  <a:lnTo>
                    <a:pt x="86782" y="252730"/>
                  </a:lnTo>
                  <a:lnTo>
                    <a:pt x="86693" y="251460"/>
                  </a:lnTo>
                  <a:lnTo>
                    <a:pt x="86604" y="250190"/>
                  </a:lnTo>
                  <a:lnTo>
                    <a:pt x="86515" y="248920"/>
                  </a:lnTo>
                  <a:lnTo>
                    <a:pt x="86426" y="247650"/>
                  </a:lnTo>
                  <a:lnTo>
                    <a:pt x="86337" y="246380"/>
                  </a:lnTo>
                  <a:lnTo>
                    <a:pt x="86248" y="245110"/>
                  </a:lnTo>
                  <a:lnTo>
                    <a:pt x="55139" y="205740"/>
                  </a:lnTo>
                  <a:lnTo>
                    <a:pt x="53527" y="191770"/>
                  </a:lnTo>
                  <a:lnTo>
                    <a:pt x="53553" y="182880"/>
                  </a:lnTo>
                  <a:lnTo>
                    <a:pt x="53663" y="181610"/>
                  </a:lnTo>
                  <a:lnTo>
                    <a:pt x="53773" y="180340"/>
                  </a:lnTo>
                  <a:lnTo>
                    <a:pt x="53883" y="179070"/>
                  </a:lnTo>
                  <a:lnTo>
                    <a:pt x="53993" y="177800"/>
                  </a:lnTo>
                  <a:lnTo>
                    <a:pt x="54103" y="176530"/>
                  </a:lnTo>
                  <a:lnTo>
                    <a:pt x="54134" y="175260"/>
                  </a:lnTo>
                  <a:lnTo>
                    <a:pt x="51627" y="165100"/>
                  </a:lnTo>
                  <a:lnTo>
                    <a:pt x="45036" y="157480"/>
                  </a:lnTo>
                  <a:lnTo>
                    <a:pt x="34717" y="152400"/>
                  </a:lnTo>
                  <a:lnTo>
                    <a:pt x="21025" y="148590"/>
                  </a:lnTo>
                  <a:lnTo>
                    <a:pt x="22397" y="143510"/>
                  </a:lnTo>
                  <a:lnTo>
                    <a:pt x="24030" y="137160"/>
                  </a:lnTo>
                  <a:lnTo>
                    <a:pt x="25904" y="132080"/>
                  </a:lnTo>
                  <a:lnTo>
                    <a:pt x="30679" y="132080"/>
                  </a:lnTo>
                  <a:lnTo>
                    <a:pt x="40621" y="130810"/>
                  </a:lnTo>
                  <a:lnTo>
                    <a:pt x="44156" y="128270"/>
                  </a:lnTo>
                  <a:lnTo>
                    <a:pt x="28512" y="128270"/>
                  </a:lnTo>
                  <a:lnTo>
                    <a:pt x="26920" y="127000"/>
                  </a:lnTo>
                  <a:lnTo>
                    <a:pt x="23130" y="125730"/>
                  </a:lnTo>
                  <a:close/>
                </a:path>
                <a:path w="378460" h="377189">
                  <a:moveTo>
                    <a:pt x="156215" y="330200"/>
                  </a:moveTo>
                  <a:lnTo>
                    <a:pt x="140052" y="331470"/>
                  </a:lnTo>
                  <a:lnTo>
                    <a:pt x="126396" y="335280"/>
                  </a:lnTo>
                  <a:lnTo>
                    <a:pt x="116113" y="339090"/>
                  </a:lnTo>
                  <a:lnTo>
                    <a:pt x="110069" y="341630"/>
                  </a:lnTo>
                  <a:lnTo>
                    <a:pt x="121371" y="341630"/>
                  </a:lnTo>
                  <a:lnTo>
                    <a:pt x="123858" y="340360"/>
                  </a:lnTo>
                  <a:lnTo>
                    <a:pt x="148673" y="334010"/>
                  </a:lnTo>
                  <a:lnTo>
                    <a:pt x="181024" y="334010"/>
                  </a:lnTo>
                  <a:lnTo>
                    <a:pt x="170846" y="331470"/>
                  </a:lnTo>
                  <a:lnTo>
                    <a:pt x="156215" y="330200"/>
                  </a:lnTo>
                  <a:close/>
                </a:path>
                <a:path w="378460" h="377189">
                  <a:moveTo>
                    <a:pt x="181651" y="232410"/>
                  </a:moveTo>
                  <a:lnTo>
                    <a:pt x="174162" y="232410"/>
                  </a:lnTo>
                  <a:lnTo>
                    <a:pt x="181565" y="238760"/>
                  </a:lnTo>
                  <a:lnTo>
                    <a:pt x="182518" y="242570"/>
                  </a:lnTo>
                  <a:lnTo>
                    <a:pt x="181366" y="254000"/>
                  </a:lnTo>
                  <a:lnTo>
                    <a:pt x="187051" y="265430"/>
                  </a:lnTo>
                  <a:lnTo>
                    <a:pt x="188674" y="270510"/>
                  </a:lnTo>
                  <a:lnTo>
                    <a:pt x="189303" y="289560"/>
                  </a:lnTo>
                  <a:lnTo>
                    <a:pt x="190329" y="294640"/>
                  </a:lnTo>
                  <a:lnTo>
                    <a:pt x="218802" y="327660"/>
                  </a:lnTo>
                  <a:lnTo>
                    <a:pt x="227647" y="326390"/>
                  </a:lnTo>
                  <a:lnTo>
                    <a:pt x="232170" y="323850"/>
                  </a:lnTo>
                  <a:lnTo>
                    <a:pt x="219238" y="323850"/>
                  </a:lnTo>
                  <a:lnTo>
                    <a:pt x="212713" y="322580"/>
                  </a:lnTo>
                  <a:lnTo>
                    <a:pt x="193983" y="288290"/>
                  </a:lnTo>
                  <a:lnTo>
                    <a:pt x="193355" y="269240"/>
                  </a:lnTo>
                  <a:lnTo>
                    <a:pt x="191407" y="264160"/>
                  </a:lnTo>
                  <a:lnTo>
                    <a:pt x="186182" y="254000"/>
                  </a:lnTo>
                  <a:lnTo>
                    <a:pt x="187238" y="242570"/>
                  </a:lnTo>
                  <a:lnTo>
                    <a:pt x="187355" y="241300"/>
                  </a:lnTo>
                  <a:lnTo>
                    <a:pt x="185900" y="236220"/>
                  </a:lnTo>
                  <a:lnTo>
                    <a:pt x="181651" y="232410"/>
                  </a:lnTo>
                  <a:close/>
                </a:path>
                <a:path w="378460" h="377189">
                  <a:moveTo>
                    <a:pt x="267803" y="171450"/>
                  </a:moveTo>
                  <a:lnTo>
                    <a:pt x="266201" y="172720"/>
                  </a:lnTo>
                  <a:lnTo>
                    <a:pt x="263499" y="172720"/>
                  </a:lnTo>
                  <a:lnTo>
                    <a:pt x="261939" y="176530"/>
                  </a:lnTo>
                  <a:lnTo>
                    <a:pt x="260400" y="182880"/>
                  </a:lnTo>
                  <a:lnTo>
                    <a:pt x="262536" y="185420"/>
                  </a:lnTo>
                  <a:lnTo>
                    <a:pt x="268672" y="193040"/>
                  </a:lnTo>
                  <a:lnTo>
                    <a:pt x="273133" y="198120"/>
                  </a:lnTo>
                  <a:lnTo>
                    <a:pt x="286682" y="201930"/>
                  </a:lnTo>
                  <a:lnTo>
                    <a:pt x="291331" y="204470"/>
                  </a:lnTo>
                  <a:lnTo>
                    <a:pt x="292587" y="205740"/>
                  </a:lnTo>
                  <a:lnTo>
                    <a:pt x="294242" y="210820"/>
                  </a:lnTo>
                  <a:lnTo>
                    <a:pt x="289750" y="218440"/>
                  </a:lnTo>
                  <a:lnTo>
                    <a:pt x="285624" y="226060"/>
                  </a:lnTo>
                  <a:lnTo>
                    <a:pt x="282274" y="231140"/>
                  </a:lnTo>
                  <a:lnTo>
                    <a:pt x="269803" y="246380"/>
                  </a:lnTo>
                  <a:lnTo>
                    <a:pt x="265646" y="257810"/>
                  </a:lnTo>
                  <a:lnTo>
                    <a:pt x="254274" y="299720"/>
                  </a:lnTo>
                  <a:lnTo>
                    <a:pt x="239136" y="313690"/>
                  </a:lnTo>
                  <a:lnTo>
                    <a:pt x="233930" y="317500"/>
                  </a:lnTo>
                  <a:lnTo>
                    <a:pt x="226420" y="321310"/>
                  </a:lnTo>
                  <a:lnTo>
                    <a:pt x="219238" y="323850"/>
                  </a:lnTo>
                  <a:lnTo>
                    <a:pt x="232170" y="323850"/>
                  </a:lnTo>
                  <a:lnTo>
                    <a:pt x="265395" y="293370"/>
                  </a:lnTo>
                  <a:lnTo>
                    <a:pt x="270274" y="259080"/>
                  </a:lnTo>
                  <a:lnTo>
                    <a:pt x="273970" y="248920"/>
                  </a:lnTo>
                  <a:lnTo>
                    <a:pt x="286085" y="233680"/>
                  </a:lnTo>
                  <a:lnTo>
                    <a:pt x="289572" y="228600"/>
                  </a:lnTo>
                  <a:lnTo>
                    <a:pt x="293771" y="220980"/>
                  </a:lnTo>
                  <a:lnTo>
                    <a:pt x="299404" y="212090"/>
                  </a:lnTo>
                  <a:lnTo>
                    <a:pt x="296734" y="204470"/>
                  </a:lnTo>
                  <a:lnTo>
                    <a:pt x="294744" y="200660"/>
                  </a:lnTo>
                  <a:lnTo>
                    <a:pt x="275855" y="193040"/>
                  </a:lnTo>
                  <a:lnTo>
                    <a:pt x="272148" y="189230"/>
                  </a:lnTo>
                  <a:lnTo>
                    <a:pt x="265667" y="182880"/>
                  </a:lnTo>
                  <a:lnTo>
                    <a:pt x="265573" y="181610"/>
                  </a:lnTo>
                  <a:lnTo>
                    <a:pt x="266274" y="179070"/>
                  </a:lnTo>
                  <a:lnTo>
                    <a:pt x="266871" y="177800"/>
                  </a:lnTo>
                  <a:lnTo>
                    <a:pt x="267374" y="176530"/>
                  </a:lnTo>
                  <a:lnTo>
                    <a:pt x="275436" y="176530"/>
                  </a:lnTo>
                  <a:lnTo>
                    <a:pt x="269332" y="172720"/>
                  </a:lnTo>
                  <a:lnTo>
                    <a:pt x="267803" y="171450"/>
                  </a:lnTo>
                  <a:close/>
                </a:path>
                <a:path w="378460" h="377189">
                  <a:moveTo>
                    <a:pt x="185835" y="220980"/>
                  </a:moveTo>
                  <a:lnTo>
                    <a:pt x="169650" y="220980"/>
                  </a:lnTo>
                  <a:lnTo>
                    <a:pt x="178561" y="223520"/>
                  </a:lnTo>
                  <a:lnTo>
                    <a:pt x="186863" y="227330"/>
                  </a:lnTo>
                  <a:lnTo>
                    <a:pt x="192234" y="232410"/>
                  </a:lnTo>
                  <a:lnTo>
                    <a:pt x="194496" y="240030"/>
                  </a:lnTo>
                  <a:lnTo>
                    <a:pt x="193303" y="251460"/>
                  </a:lnTo>
                  <a:lnTo>
                    <a:pt x="197868" y="261620"/>
                  </a:lnTo>
                  <a:lnTo>
                    <a:pt x="200276" y="267970"/>
                  </a:lnTo>
                  <a:lnTo>
                    <a:pt x="200520" y="275590"/>
                  </a:lnTo>
                  <a:lnTo>
                    <a:pt x="200601" y="278130"/>
                  </a:lnTo>
                  <a:lnTo>
                    <a:pt x="200682" y="280670"/>
                  </a:lnTo>
                  <a:lnTo>
                    <a:pt x="200804" y="284480"/>
                  </a:lnTo>
                  <a:lnTo>
                    <a:pt x="200925" y="288290"/>
                  </a:lnTo>
                  <a:lnTo>
                    <a:pt x="203763" y="300990"/>
                  </a:lnTo>
                  <a:lnTo>
                    <a:pt x="207281" y="308610"/>
                  </a:lnTo>
                  <a:lnTo>
                    <a:pt x="213448" y="314960"/>
                  </a:lnTo>
                  <a:lnTo>
                    <a:pt x="215574" y="316230"/>
                  </a:lnTo>
                  <a:lnTo>
                    <a:pt x="221595" y="316230"/>
                  </a:lnTo>
                  <a:lnTo>
                    <a:pt x="225228" y="314960"/>
                  </a:lnTo>
                  <a:lnTo>
                    <a:pt x="227527" y="313690"/>
                  </a:lnTo>
                  <a:lnTo>
                    <a:pt x="218443" y="313690"/>
                  </a:lnTo>
                  <a:lnTo>
                    <a:pt x="211281" y="306070"/>
                  </a:lnTo>
                  <a:lnTo>
                    <a:pt x="208171" y="299720"/>
                  </a:lnTo>
                  <a:lnTo>
                    <a:pt x="205606" y="287020"/>
                  </a:lnTo>
                  <a:lnTo>
                    <a:pt x="205044" y="270510"/>
                  </a:lnTo>
                  <a:lnTo>
                    <a:pt x="204957" y="267970"/>
                  </a:lnTo>
                  <a:lnTo>
                    <a:pt x="202224" y="259080"/>
                  </a:lnTo>
                  <a:lnTo>
                    <a:pt x="198789" y="252730"/>
                  </a:lnTo>
                  <a:lnTo>
                    <a:pt x="198130" y="251460"/>
                  </a:lnTo>
                  <a:lnTo>
                    <a:pt x="198255" y="250190"/>
                  </a:lnTo>
                  <a:lnTo>
                    <a:pt x="198339" y="242570"/>
                  </a:lnTo>
                  <a:lnTo>
                    <a:pt x="196991" y="234950"/>
                  </a:lnTo>
                  <a:lnTo>
                    <a:pt x="194218" y="229870"/>
                  </a:lnTo>
                  <a:lnTo>
                    <a:pt x="190025" y="224790"/>
                  </a:lnTo>
                  <a:lnTo>
                    <a:pt x="185835" y="220980"/>
                  </a:lnTo>
                  <a:close/>
                </a:path>
                <a:path w="378460" h="377189">
                  <a:moveTo>
                    <a:pt x="269813" y="158750"/>
                  </a:moveTo>
                  <a:lnTo>
                    <a:pt x="256222" y="163830"/>
                  </a:lnTo>
                  <a:lnTo>
                    <a:pt x="251573" y="168910"/>
                  </a:lnTo>
                  <a:lnTo>
                    <a:pt x="249992" y="176530"/>
                  </a:lnTo>
                  <a:lnTo>
                    <a:pt x="249884" y="179070"/>
                  </a:lnTo>
                  <a:lnTo>
                    <a:pt x="249776" y="181610"/>
                  </a:lnTo>
                  <a:lnTo>
                    <a:pt x="260033" y="200660"/>
                  </a:lnTo>
                  <a:lnTo>
                    <a:pt x="266389" y="207010"/>
                  </a:lnTo>
                  <a:lnTo>
                    <a:pt x="279855" y="212090"/>
                  </a:lnTo>
                  <a:lnTo>
                    <a:pt x="275792" y="219710"/>
                  </a:lnTo>
                  <a:lnTo>
                    <a:pt x="272839" y="223520"/>
                  </a:lnTo>
                  <a:lnTo>
                    <a:pt x="259468" y="241300"/>
                  </a:lnTo>
                  <a:lnTo>
                    <a:pt x="254138" y="255270"/>
                  </a:lnTo>
                  <a:lnTo>
                    <a:pt x="252337" y="278130"/>
                  </a:lnTo>
                  <a:lnTo>
                    <a:pt x="250463" y="285750"/>
                  </a:lnTo>
                  <a:lnTo>
                    <a:pt x="248139" y="288290"/>
                  </a:lnTo>
                  <a:lnTo>
                    <a:pt x="240170" y="298450"/>
                  </a:lnTo>
                  <a:lnTo>
                    <a:pt x="233207" y="303530"/>
                  </a:lnTo>
                  <a:lnTo>
                    <a:pt x="223406" y="311150"/>
                  </a:lnTo>
                  <a:lnTo>
                    <a:pt x="218443" y="313690"/>
                  </a:lnTo>
                  <a:lnTo>
                    <a:pt x="227527" y="313690"/>
                  </a:lnTo>
                  <a:lnTo>
                    <a:pt x="229825" y="312420"/>
                  </a:lnTo>
                  <a:lnTo>
                    <a:pt x="234743" y="308610"/>
                  </a:lnTo>
                  <a:lnTo>
                    <a:pt x="239726" y="304800"/>
                  </a:lnTo>
                  <a:lnTo>
                    <a:pt x="244516" y="299720"/>
                  </a:lnTo>
                  <a:lnTo>
                    <a:pt x="248851" y="294640"/>
                  </a:lnTo>
                  <a:lnTo>
                    <a:pt x="252170" y="290830"/>
                  </a:lnTo>
                  <a:lnTo>
                    <a:pt x="254798" y="287020"/>
                  </a:lnTo>
                  <a:lnTo>
                    <a:pt x="256997" y="278130"/>
                  </a:lnTo>
                  <a:lnTo>
                    <a:pt x="258568" y="259080"/>
                  </a:lnTo>
                  <a:lnTo>
                    <a:pt x="258672" y="257810"/>
                  </a:lnTo>
                  <a:lnTo>
                    <a:pt x="258777" y="256540"/>
                  </a:lnTo>
                  <a:lnTo>
                    <a:pt x="263635" y="242570"/>
                  </a:lnTo>
                  <a:lnTo>
                    <a:pt x="276651" y="226060"/>
                  </a:lnTo>
                  <a:lnTo>
                    <a:pt x="279729" y="222250"/>
                  </a:lnTo>
                  <a:lnTo>
                    <a:pt x="283792" y="214630"/>
                  </a:lnTo>
                  <a:lnTo>
                    <a:pt x="285069" y="213360"/>
                  </a:lnTo>
                  <a:lnTo>
                    <a:pt x="286745" y="209550"/>
                  </a:lnTo>
                  <a:lnTo>
                    <a:pt x="281467" y="208280"/>
                  </a:lnTo>
                  <a:lnTo>
                    <a:pt x="269112" y="203200"/>
                  </a:lnTo>
                  <a:lnTo>
                    <a:pt x="263520" y="196850"/>
                  </a:lnTo>
                  <a:lnTo>
                    <a:pt x="252788" y="185420"/>
                  </a:lnTo>
                  <a:lnTo>
                    <a:pt x="255814" y="171450"/>
                  </a:lnTo>
                  <a:lnTo>
                    <a:pt x="259321" y="167640"/>
                  </a:lnTo>
                  <a:lnTo>
                    <a:pt x="269112" y="163830"/>
                  </a:lnTo>
                  <a:lnTo>
                    <a:pt x="276731" y="163830"/>
                  </a:lnTo>
                  <a:lnTo>
                    <a:pt x="269813" y="158750"/>
                  </a:lnTo>
                  <a:close/>
                </a:path>
                <a:path w="378460" h="377189">
                  <a:moveTo>
                    <a:pt x="16125" y="160020"/>
                  </a:moveTo>
                  <a:lnTo>
                    <a:pt x="13968" y="160020"/>
                  </a:lnTo>
                  <a:lnTo>
                    <a:pt x="13643" y="162560"/>
                  </a:lnTo>
                  <a:lnTo>
                    <a:pt x="12782" y="168910"/>
                  </a:lnTo>
                  <a:lnTo>
                    <a:pt x="12658" y="170180"/>
                  </a:lnTo>
                  <a:lnTo>
                    <a:pt x="12534" y="171450"/>
                  </a:lnTo>
                  <a:lnTo>
                    <a:pt x="12410" y="172720"/>
                  </a:lnTo>
                  <a:lnTo>
                    <a:pt x="12287" y="173990"/>
                  </a:lnTo>
                  <a:lnTo>
                    <a:pt x="12163" y="175260"/>
                  </a:lnTo>
                  <a:lnTo>
                    <a:pt x="12088" y="176530"/>
                  </a:lnTo>
                  <a:lnTo>
                    <a:pt x="12013" y="177800"/>
                  </a:lnTo>
                  <a:lnTo>
                    <a:pt x="11939" y="179070"/>
                  </a:lnTo>
                  <a:lnTo>
                    <a:pt x="11864" y="180340"/>
                  </a:lnTo>
                  <a:lnTo>
                    <a:pt x="11789" y="181610"/>
                  </a:lnTo>
                  <a:lnTo>
                    <a:pt x="11664" y="189230"/>
                  </a:lnTo>
                  <a:lnTo>
                    <a:pt x="11897" y="191770"/>
                  </a:lnTo>
                  <a:lnTo>
                    <a:pt x="12013" y="193040"/>
                  </a:lnTo>
                  <a:lnTo>
                    <a:pt x="12130" y="194310"/>
                  </a:lnTo>
                  <a:lnTo>
                    <a:pt x="12246" y="195580"/>
                  </a:lnTo>
                  <a:lnTo>
                    <a:pt x="12363" y="196850"/>
                  </a:lnTo>
                  <a:lnTo>
                    <a:pt x="12479" y="198120"/>
                  </a:lnTo>
                  <a:lnTo>
                    <a:pt x="12596" y="199390"/>
                  </a:lnTo>
                  <a:lnTo>
                    <a:pt x="12712" y="200660"/>
                  </a:lnTo>
                  <a:lnTo>
                    <a:pt x="12829" y="201930"/>
                  </a:lnTo>
                  <a:lnTo>
                    <a:pt x="12945" y="203200"/>
                  </a:lnTo>
                  <a:lnTo>
                    <a:pt x="13062" y="204470"/>
                  </a:lnTo>
                  <a:lnTo>
                    <a:pt x="13178" y="205740"/>
                  </a:lnTo>
                  <a:lnTo>
                    <a:pt x="13295" y="207010"/>
                  </a:lnTo>
                  <a:lnTo>
                    <a:pt x="13411" y="208280"/>
                  </a:lnTo>
                  <a:lnTo>
                    <a:pt x="13528" y="209550"/>
                  </a:lnTo>
                  <a:lnTo>
                    <a:pt x="13644" y="210820"/>
                  </a:lnTo>
                  <a:lnTo>
                    <a:pt x="13760" y="212090"/>
                  </a:lnTo>
                  <a:lnTo>
                    <a:pt x="13877" y="213360"/>
                  </a:lnTo>
                  <a:lnTo>
                    <a:pt x="13993" y="214630"/>
                  </a:lnTo>
                  <a:lnTo>
                    <a:pt x="14110" y="215900"/>
                  </a:lnTo>
                  <a:lnTo>
                    <a:pt x="14226" y="217170"/>
                  </a:lnTo>
                  <a:lnTo>
                    <a:pt x="14343" y="218440"/>
                  </a:lnTo>
                  <a:lnTo>
                    <a:pt x="14459" y="219710"/>
                  </a:lnTo>
                  <a:lnTo>
                    <a:pt x="22670" y="250190"/>
                  </a:lnTo>
                  <a:lnTo>
                    <a:pt x="36035" y="278130"/>
                  </a:lnTo>
                  <a:lnTo>
                    <a:pt x="54291" y="303530"/>
                  </a:lnTo>
                  <a:lnTo>
                    <a:pt x="54919" y="304800"/>
                  </a:lnTo>
                  <a:lnTo>
                    <a:pt x="60814" y="304800"/>
                  </a:lnTo>
                  <a:lnTo>
                    <a:pt x="63286" y="303530"/>
                  </a:lnTo>
                  <a:lnTo>
                    <a:pt x="66717" y="299720"/>
                  </a:lnTo>
                  <a:lnTo>
                    <a:pt x="57212" y="299720"/>
                  </a:lnTo>
                  <a:lnTo>
                    <a:pt x="39716" y="275590"/>
                  </a:lnTo>
                  <a:lnTo>
                    <a:pt x="26910" y="247650"/>
                  </a:lnTo>
                  <a:lnTo>
                    <a:pt x="19043" y="218440"/>
                  </a:lnTo>
                  <a:lnTo>
                    <a:pt x="16365" y="189230"/>
                  </a:lnTo>
                  <a:lnTo>
                    <a:pt x="16456" y="179070"/>
                  </a:lnTo>
                  <a:lnTo>
                    <a:pt x="16547" y="177800"/>
                  </a:lnTo>
                  <a:lnTo>
                    <a:pt x="16638" y="176530"/>
                  </a:lnTo>
                  <a:lnTo>
                    <a:pt x="16728" y="175260"/>
                  </a:lnTo>
                  <a:lnTo>
                    <a:pt x="16819" y="173990"/>
                  </a:lnTo>
                  <a:lnTo>
                    <a:pt x="16910" y="172720"/>
                  </a:lnTo>
                  <a:lnTo>
                    <a:pt x="17988" y="165100"/>
                  </a:lnTo>
                  <a:lnTo>
                    <a:pt x="34860" y="165100"/>
                  </a:lnTo>
                  <a:lnTo>
                    <a:pt x="32598" y="163830"/>
                  </a:lnTo>
                  <a:lnTo>
                    <a:pt x="24159" y="161290"/>
                  </a:lnTo>
                  <a:lnTo>
                    <a:pt x="16125" y="160020"/>
                  </a:lnTo>
                  <a:close/>
                </a:path>
                <a:path w="378460" h="377189">
                  <a:moveTo>
                    <a:pt x="34860" y="165100"/>
                  </a:moveTo>
                  <a:lnTo>
                    <a:pt x="24428" y="165100"/>
                  </a:lnTo>
                  <a:lnTo>
                    <a:pt x="37307" y="167640"/>
                  </a:lnTo>
                  <a:lnTo>
                    <a:pt x="37363" y="189230"/>
                  </a:lnTo>
                  <a:lnTo>
                    <a:pt x="37458" y="191770"/>
                  </a:lnTo>
                  <a:lnTo>
                    <a:pt x="37553" y="194310"/>
                  </a:lnTo>
                  <a:lnTo>
                    <a:pt x="37663" y="195580"/>
                  </a:lnTo>
                  <a:lnTo>
                    <a:pt x="37773" y="196850"/>
                  </a:lnTo>
                  <a:lnTo>
                    <a:pt x="37883" y="198120"/>
                  </a:lnTo>
                  <a:lnTo>
                    <a:pt x="37993" y="199390"/>
                  </a:lnTo>
                  <a:lnTo>
                    <a:pt x="38103" y="200660"/>
                  </a:lnTo>
                  <a:lnTo>
                    <a:pt x="40548" y="209550"/>
                  </a:lnTo>
                  <a:lnTo>
                    <a:pt x="45054" y="217170"/>
                  </a:lnTo>
                  <a:lnTo>
                    <a:pt x="50800" y="223520"/>
                  </a:lnTo>
                  <a:lnTo>
                    <a:pt x="56961" y="228600"/>
                  </a:lnTo>
                  <a:lnTo>
                    <a:pt x="69432" y="240030"/>
                  </a:lnTo>
                  <a:lnTo>
                    <a:pt x="69819" y="245110"/>
                  </a:lnTo>
                  <a:lnTo>
                    <a:pt x="69916" y="246380"/>
                  </a:lnTo>
                  <a:lnTo>
                    <a:pt x="70013" y="247650"/>
                  </a:lnTo>
                  <a:lnTo>
                    <a:pt x="70110" y="248920"/>
                  </a:lnTo>
                  <a:lnTo>
                    <a:pt x="70207" y="250190"/>
                  </a:lnTo>
                  <a:lnTo>
                    <a:pt x="64909" y="264160"/>
                  </a:lnTo>
                  <a:lnTo>
                    <a:pt x="61652" y="279400"/>
                  </a:lnTo>
                  <a:lnTo>
                    <a:pt x="64029" y="293370"/>
                  </a:lnTo>
                  <a:lnTo>
                    <a:pt x="63034" y="297180"/>
                  </a:lnTo>
                  <a:lnTo>
                    <a:pt x="60595" y="299720"/>
                  </a:lnTo>
                  <a:lnTo>
                    <a:pt x="66717" y="299720"/>
                  </a:lnTo>
                  <a:lnTo>
                    <a:pt x="67861" y="298450"/>
                  </a:lnTo>
                  <a:lnTo>
                    <a:pt x="68814" y="293370"/>
                  </a:lnTo>
                  <a:lnTo>
                    <a:pt x="66448" y="279400"/>
                  </a:lnTo>
                  <a:lnTo>
                    <a:pt x="69432" y="265430"/>
                  </a:lnTo>
                  <a:lnTo>
                    <a:pt x="74971" y="250190"/>
                  </a:lnTo>
                  <a:lnTo>
                    <a:pt x="74368" y="242570"/>
                  </a:lnTo>
                  <a:lnTo>
                    <a:pt x="74267" y="241300"/>
                  </a:lnTo>
                  <a:lnTo>
                    <a:pt x="74167" y="240030"/>
                  </a:lnTo>
                  <a:lnTo>
                    <a:pt x="74066" y="238760"/>
                  </a:lnTo>
                  <a:lnTo>
                    <a:pt x="73966" y="237490"/>
                  </a:lnTo>
                  <a:lnTo>
                    <a:pt x="60008" y="224790"/>
                  </a:lnTo>
                  <a:lnTo>
                    <a:pt x="42668" y="199390"/>
                  </a:lnTo>
                  <a:lnTo>
                    <a:pt x="42562" y="198120"/>
                  </a:lnTo>
                  <a:lnTo>
                    <a:pt x="42459" y="175260"/>
                  </a:lnTo>
                  <a:lnTo>
                    <a:pt x="39384" y="167640"/>
                  </a:lnTo>
                  <a:lnTo>
                    <a:pt x="34860" y="165100"/>
                  </a:lnTo>
                  <a:close/>
                </a:path>
                <a:path w="378460" h="377189">
                  <a:moveTo>
                    <a:pt x="163627" y="130810"/>
                  </a:moveTo>
                  <a:lnTo>
                    <a:pt x="121409" y="151130"/>
                  </a:lnTo>
                  <a:lnTo>
                    <a:pt x="108248" y="180340"/>
                  </a:lnTo>
                  <a:lnTo>
                    <a:pt x="108259" y="181610"/>
                  </a:lnTo>
                  <a:lnTo>
                    <a:pt x="108385" y="195580"/>
                  </a:lnTo>
                  <a:lnTo>
                    <a:pt x="112120" y="208280"/>
                  </a:lnTo>
                  <a:lnTo>
                    <a:pt x="119490" y="218440"/>
                  </a:lnTo>
                  <a:lnTo>
                    <a:pt x="130530" y="226060"/>
                  </a:lnTo>
                  <a:lnTo>
                    <a:pt x="132278" y="227330"/>
                  </a:lnTo>
                  <a:lnTo>
                    <a:pt x="144918" y="232410"/>
                  </a:lnTo>
                  <a:lnTo>
                    <a:pt x="151746" y="233680"/>
                  </a:lnTo>
                  <a:lnTo>
                    <a:pt x="160246" y="233680"/>
                  </a:lnTo>
                  <a:lnTo>
                    <a:pt x="163565" y="232410"/>
                  </a:lnTo>
                  <a:lnTo>
                    <a:pt x="181651" y="232410"/>
                  </a:lnTo>
                  <a:lnTo>
                    <a:pt x="177402" y="228600"/>
                  </a:lnTo>
                  <a:lnTo>
                    <a:pt x="152180" y="228600"/>
                  </a:lnTo>
                  <a:lnTo>
                    <a:pt x="145979" y="227330"/>
                  </a:lnTo>
                  <a:lnTo>
                    <a:pt x="134278" y="222250"/>
                  </a:lnTo>
                  <a:lnTo>
                    <a:pt x="132519" y="222250"/>
                  </a:lnTo>
                  <a:lnTo>
                    <a:pt x="122783" y="215900"/>
                  </a:lnTo>
                  <a:lnTo>
                    <a:pt x="116296" y="207010"/>
                  </a:lnTo>
                  <a:lnTo>
                    <a:pt x="113022" y="195580"/>
                  </a:lnTo>
                  <a:lnTo>
                    <a:pt x="112928" y="181610"/>
                  </a:lnTo>
                  <a:lnTo>
                    <a:pt x="116826" y="166370"/>
                  </a:lnTo>
                  <a:lnTo>
                    <a:pt x="124956" y="153670"/>
                  </a:lnTo>
                  <a:lnTo>
                    <a:pt x="136405" y="143510"/>
                  </a:lnTo>
                  <a:lnTo>
                    <a:pt x="150257" y="137160"/>
                  </a:lnTo>
                  <a:lnTo>
                    <a:pt x="163943" y="135890"/>
                  </a:lnTo>
                  <a:lnTo>
                    <a:pt x="194676" y="135890"/>
                  </a:lnTo>
                  <a:lnTo>
                    <a:pt x="190683" y="134620"/>
                  </a:lnTo>
                  <a:lnTo>
                    <a:pt x="177582" y="132080"/>
                  </a:lnTo>
                  <a:lnTo>
                    <a:pt x="163627" y="130810"/>
                  </a:lnTo>
                  <a:close/>
                </a:path>
                <a:path w="378460" h="377189">
                  <a:moveTo>
                    <a:pt x="174570" y="226060"/>
                  </a:moveTo>
                  <a:lnTo>
                    <a:pt x="159492" y="228600"/>
                  </a:lnTo>
                  <a:lnTo>
                    <a:pt x="177402" y="228600"/>
                  </a:lnTo>
                  <a:lnTo>
                    <a:pt x="174570" y="226060"/>
                  </a:lnTo>
                  <a:close/>
                </a:path>
                <a:path w="378460" h="377189">
                  <a:moveTo>
                    <a:pt x="163365" y="142240"/>
                  </a:moveTo>
                  <a:lnTo>
                    <a:pt x="123230" y="168910"/>
                  </a:lnTo>
                  <a:lnTo>
                    <a:pt x="119849" y="193040"/>
                  </a:lnTo>
                  <a:lnTo>
                    <a:pt x="122405" y="203200"/>
                  </a:lnTo>
                  <a:lnTo>
                    <a:pt x="127587" y="210820"/>
                  </a:lnTo>
                  <a:lnTo>
                    <a:pt x="135461" y="215900"/>
                  </a:lnTo>
                  <a:lnTo>
                    <a:pt x="150560" y="222250"/>
                  </a:lnTo>
                  <a:lnTo>
                    <a:pt x="158319" y="222250"/>
                  </a:lnTo>
                  <a:lnTo>
                    <a:pt x="162209" y="220980"/>
                  </a:lnTo>
                  <a:lnTo>
                    <a:pt x="185835" y="220980"/>
                  </a:lnTo>
                  <a:lnTo>
                    <a:pt x="183041" y="218440"/>
                  </a:lnTo>
                  <a:lnTo>
                    <a:pt x="151482" y="218440"/>
                  </a:lnTo>
                  <a:lnTo>
                    <a:pt x="137451" y="210820"/>
                  </a:lnTo>
                  <a:lnTo>
                    <a:pt x="130769" y="207010"/>
                  </a:lnTo>
                  <a:lnTo>
                    <a:pt x="126471" y="200660"/>
                  </a:lnTo>
                  <a:lnTo>
                    <a:pt x="124433" y="193040"/>
                  </a:lnTo>
                  <a:lnTo>
                    <a:pt x="124530" y="182880"/>
                  </a:lnTo>
                  <a:lnTo>
                    <a:pt x="153147" y="148590"/>
                  </a:lnTo>
                  <a:lnTo>
                    <a:pt x="163736" y="147320"/>
                  </a:lnTo>
                  <a:lnTo>
                    <a:pt x="190866" y="147320"/>
                  </a:lnTo>
                  <a:lnTo>
                    <a:pt x="186668" y="146050"/>
                  </a:lnTo>
                  <a:lnTo>
                    <a:pt x="174816" y="143510"/>
                  </a:lnTo>
                  <a:lnTo>
                    <a:pt x="163365" y="142240"/>
                  </a:lnTo>
                  <a:close/>
                </a:path>
                <a:path w="378460" h="377189">
                  <a:moveTo>
                    <a:pt x="173450" y="217170"/>
                  </a:moveTo>
                  <a:lnTo>
                    <a:pt x="157754" y="217170"/>
                  </a:lnTo>
                  <a:lnTo>
                    <a:pt x="151482" y="218440"/>
                  </a:lnTo>
                  <a:lnTo>
                    <a:pt x="183041" y="218440"/>
                  </a:lnTo>
                  <a:lnTo>
                    <a:pt x="173450" y="217170"/>
                  </a:lnTo>
                  <a:close/>
                </a:path>
                <a:path w="378460" h="377189">
                  <a:moveTo>
                    <a:pt x="275436" y="176530"/>
                  </a:moveTo>
                  <a:lnTo>
                    <a:pt x="267374" y="176530"/>
                  </a:lnTo>
                  <a:lnTo>
                    <a:pt x="268096" y="177800"/>
                  </a:lnTo>
                  <a:lnTo>
                    <a:pt x="273384" y="180340"/>
                  </a:lnTo>
                  <a:lnTo>
                    <a:pt x="283729" y="185420"/>
                  </a:lnTo>
                  <a:lnTo>
                    <a:pt x="296964" y="180340"/>
                  </a:lnTo>
                  <a:lnTo>
                    <a:pt x="298634" y="179070"/>
                  </a:lnTo>
                  <a:lnTo>
                    <a:pt x="284253" y="179070"/>
                  </a:lnTo>
                  <a:lnTo>
                    <a:pt x="275436" y="176530"/>
                  </a:lnTo>
                  <a:close/>
                </a:path>
                <a:path w="378460" h="377189">
                  <a:moveTo>
                    <a:pt x="307697" y="143510"/>
                  </a:moveTo>
                  <a:lnTo>
                    <a:pt x="299718" y="143510"/>
                  </a:lnTo>
                  <a:lnTo>
                    <a:pt x="297237" y="144780"/>
                  </a:lnTo>
                  <a:lnTo>
                    <a:pt x="293687" y="148590"/>
                  </a:lnTo>
                  <a:lnTo>
                    <a:pt x="293017" y="151130"/>
                  </a:lnTo>
                  <a:lnTo>
                    <a:pt x="293991" y="156210"/>
                  </a:lnTo>
                  <a:lnTo>
                    <a:pt x="299404" y="167640"/>
                  </a:lnTo>
                  <a:lnTo>
                    <a:pt x="296535" y="173990"/>
                  </a:lnTo>
                  <a:lnTo>
                    <a:pt x="294137" y="176530"/>
                  </a:lnTo>
                  <a:lnTo>
                    <a:pt x="284253" y="179070"/>
                  </a:lnTo>
                  <a:lnTo>
                    <a:pt x="298634" y="179070"/>
                  </a:lnTo>
                  <a:lnTo>
                    <a:pt x="300304" y="177800"/>
                  </a:lnTo>
                  <a:lnTo>
                    <a:pt x="304545" y="167640"/>
                  </a:lnTo>
                  <a:lnTo>
                    <a:pt x="298462" y="154940"/>
                  </a:lnTo>
                  <a:lnTo>
                    <a:pt x="297928" y="152400"/>
                  </a:lnTo>
                  <a:lnTo>
                    <a:pt x="298242" y="151130"/>
                  </a:lnTo>
                  <a:lnTo>
                    <a:pt x="299875" y="148590"/>
                  </a:lnTo>
                  <a:lnTo>
                    <a:pt x="317021" y="148590"/>
                  </a:lnTo>
                  <a:lnTo>
                    <a:pt x="315205" y="146050"/>
                  </a:lnTo>
                  <a:lnTo>
                    <a:pt x="307697" y="143510"/>
                  </a:lnTo>
                  <a:close/>
                </a:path>
                <a:path w="378460" h="377189">
                  <a:moveTo>
                    <a:pt x="276731" y="163830"/>
                  </a:moveTo>
                  <a:lnTo>
                    <a:pt x="269112" y="163830"/>
                  </a:lnTo>
                  <a:lnTo>
                    <a:pt x="278546" y="170180"/>
                  </a:lnTo>
                  <a:lnTo>
                    <a:pt x="285017" y="171450"/>
                  </a:lnTo>
                  <a:lnTo>
                    <a:pt x="289048" y="170180"/>
                  </a:lnTo>
                  <a:lnTo>
                    <a:pt x="289718" y="170180"/>
                  </a:lnTo>
                  <a:lnTo>
                    <a:pt x="291561" y="168910"/>
                  </a:lnTo>
                  <a:lnTo>
                    <a:pt x="291111" y="166370"/>
                  </a:lnTo>
                  <a:lnTo>
                    <a:pt x="280190" y="166370"/>
                  </a:lnTo>
                  <a:lnTo>
                    <a:pt x="276731" y="163830"/>
                  </a:lnTo>
                  <a:close/>
                </a:path>
                <a:path w="378460" h="377189">
                  <a:moveTo>
                    <a:pt x="306451" y="132080"/>
                  </a:moveTo>
                  <a:lnTo>
                    <a:pt x="296692" y="132080"/>
                  </a:lnTo>
                  <a:lnTo>
                    <a:pt x="290671" y="134620"/>
                  </a:lnTo>
                  <a:lnTo>
                    <a:pt x="282399" y="144780"/>
                  </a:lnTo>
                  <a:lnTo>
                    <a:pt x="280829" y="151130"/>
                  </a:lnTo>
                  <a:lnTo>
                    <a:pt x="282870" y="160020"/>
                  </a:lnTo>
                  <a:lnTo>
                    <a:pt x="285666" y="165100"/>
                  </a:lnTo>
                  <a:lnTo>
                    <a:pt x="286033" y="166370"/>
                  </a:lnTo>
                  <a:lnTo>
                    <a:pt x="291111" y="166370"/>
                  </a:lnTo>
                  <a:lnTo>
                    <a:pt x="290263" y="163830"/>
                  </a:lnTo>
                  <a:lnTo>
                    <a:pt x="287352" y="157480"/>
                  </a:lnTo>
                  <a:lnTo>
                    <a:pt x="285739" y="151130"/>
                  </a:lnTo>
                  <a:lnTo>
                    <a:pt x="286944" y="146050"/>
                  </a:lnTo>
                  <a:lnTo>
                    <a:pt x="293299" y="138430"/>
                  </a:lnTo>
                  <a:lnTo>
                    <a:pt x="297907" y="137160"/>
                  </a:lnTo>
                  <a:lnTo>
                    <a:pt x="321786" y="137160"/>
                  </a:lnTo>
                  <a:lnTo>
                    <a:pt x="317801" y="133350"/>
                  </a:lnTo>
                  <a:lnTo>
                    <a:pt x="306451" y="132080"/>
                  </a:lnTo>
                  <a:close/>
                </a:path>
                <a:path w="378460" h="377189">
                  <a:moveTo>
                    <a:pt x="317021" y="148590"/>
                  </a:moveTo>
                  <a:lnTo>
                    <a:pt x="306597" y="148590"/>
                  </a:lnTo>
                  <a:lnTo>
                    <a:pt x="312555" y="151130"/>
                  </a:lnTo>
                  <a:lnTo>
                    <a:pt x="319916" y="161290"/>
                  </a:lnTo>
                  <a:lnTo>
                    <a:pt x="338110" y="154940"/>
                  </a:lnTo>
                  <a:lnTo>
                    <a:pt x="321560" y="154940"/>
                  </a:lnTo>
                  <a:lnTo>
                    <a:pt x="317021" y="148590"/>
                  </a:lnTo>
                  <a:close/>
                </a:path>
                <a:path w="378460" h="377189">
                  <a:moveTo>
                    <a:pt x="190866" y="147320"/>
                  </a:moveTo>
                  <a:lnTo>
                    <a:pt x="163736" y="147320"/>
                  </a:lnTo>
                  <a:lnTo>
                    <a:pt x="174536" y="148590"/>
                  </a:lnTo>
                  <a:lnTo>
                    <a:pt x="185827" y="151130"/>
                  </a:lnTo>
                  <a:lnTo>
                    <a:pt x="197889" y="153670"/>
                  </a:lnTo>
                  <a:lnTo>
                    <a:pt x="201810" y="154940"/>
                  </a:lnTo>
                  <a:lnTo>
                    <a:pt x="207676" y="156210"/>
                  </a:lnTo>
                  <a:lnTo>
                    <a:pt x="215762" y="156210"/>
                  </a:lnTo>
                  <a:lnTo>
                    <a:pt x="227239" y="157480"/>
                  </a:lnTo>
                  <a:lnTo>
                    <a:pt x="236495" y="157480"/>
                  </a:lnTo>
                  <a:lnTo>
                    <a:pt x="243709" y="154940"/>
                  </a:lnTo>
                  <a:lnTo>
                    <a:pt x="246662" y="152400"/>
                  </a:lnTo>
                  <a:lnTo>
                    <a:pt x="226579" y="152400"/>
                  </a:lnTo>
                  <a:lnTo>
                    <a:pt x="216456" y="151130"/>
                  </a:lnTo>
                  <a:lnTo>
                    <a:pt x="208608" y="151130"/>
                  </a:lnTo>
                  <a:lnTo>
                    <a:pt x="202916" y="149860"/>
                  </a:lnTo>
                  <a:lnTo>
                    <a:pt x="199260" y="149860"/>
                  </a:lnTo>
                  <a:lnTo>
                    <a:pt x="190866" y="147320"/>
                  </a:lnTo>
                  <a:close/>
                </a:path>
                <a:path w="378460" h="377189">
                  <a:moveTo>
                    <a:pt x="349444" y="146050"/>
                  </a:moveTo>
                  <a:lnTo>
                    <a:pt x="326094" y="153670"/>
                  </a:lnTo>
                  <a:lnTo>
                    <a:pt x="321560" y="154940"/>
                  </a:lnTo>
                  <a:lnTo>
                    <a:pt x="338110" y="154940"/>
                  </a:lnTo>
                  <a:lnTo>
                    <a:pt x="349026" y="151130"/>
                  </a:lnTo>
                  <a:lnTo>
                    <a:pt x="359297" y="151130"/>
                  </a:lnTo>
                  <a:lnTo>
                    <a:pt x="349444" y="146050"/>
                  </a:lnTo>
                  <a:close/>
                </a:path>
                <a:path w="378460" h="377189">
                  <a:moveTo>
                    <a:pt x="238316" y="109220"/>
                  </a:moveTo>
                  <a:lnTo>
                    <a:pt x="216291" y="109220"/>
                  </a:lnTo>
                  <a:lnTo>
                    <a:pt x="226302" y="110490"/>
                  </a:lnTo>
                  <a:lnTo>
                    <a:pt x="235840" y="113030"/>
                  </a:lnTo>
                  <a:lnTo>
                    <a:pt x="243762" y="119380"/>
                  </a:lnTo>
                  <a:lnTo>
                    <a:pt x="248411" y="124460"/>
                  </a:lnTo>
                  <a:lnTo>
                    <a:pt x="250474" y="130810"/>
                  </a:lnTo>
                  <a:lnTo>
                    <a:pt x="250390" y="132080"/>
                  </a:lnTo>
                  <a:lnTo>
                    <a:pt x="250306" y="133350"/>
                  </a:lnTo>
                  <a:lnTo>
                    <a:pt x="249887" y="139700"/>
                  </a:lnTo>
                  <a:lnTo>
                    <a:pt x="249810" y="140970"/>
                  </a:lnTo>
                  <a:lnTo>
                    <a:pt x="249734" y="142240"/>
                  </a:lnTo>
                  <a:lnTo>
                    <a:pt x="249657" y="143510"/>
                  </a:lnTo>
                  <a:lnTo>
                    <a:pt x="241510" y="151130"/>
                  </a:lnTo>
                  <a:lnTo>
                    <a:pt x="235448" y="152400"/>
                  </a:lnTo>
                  <a:lnTo>
                    <a:pt x="246662" y="152400"/>
                  </a:lnTo>
                  <a:lnTo>
                    <a:pt x="254044" y="146050"/>
                  </a:lnTo>
                  <a:lnTo>
                    <a:pt x="254145" y="144780"/>
                  </a:lnTo>
                  <a:lnTo>
                    <a:pt x="254245" y="143510"/>
                  </a:lnTo>
                  <a:lnTo>
                    <a:pt x="254346" y="142240"/>
                  </a:lnTo>
                  <a:lnTo>
                    <a:pt x="254446" y="140970"/>
                  </a:lnTo>
                  <a:lnTo>
                    <a:pt x="254547" y="139700"/>
                  </a:lnTo>
                  <a:lnTo>
                    <a:pt x="254636" y="138430"/>
                  </a:lnTo>
                  <a:lnTo>
                    <a:pt x="254725" y="137160"/>
                  </a:lnTo>
                  <a:lnTo>
                    <a:pt x="254814" y="135890"/>
                  </a:lnTo>
                  <a:lnTo>
                    <a:pt x="254903" y="134620"/>
                  </a:lnTo>
                  <a:lnTo>
                    <a:pt x="254992" y="133350"/>
                  </a:lnTo>
                  <a:lnTo>
                    <a:pt x="255081" y="132080"/>
                  </a:lnTo>
                  <a:lnTo>
                    <a:pt x="255170" y="130810"/>
                  </a:lnTo>
                  <a:lnTo>
                    <a:pt x="255259" y="129540"/>
                  </a:lnTo>
                  <a:lnTo>
                    <a:pt x="252777" y="121920"/>
                  </a:lnTo>
                  <a:lnTo>
                    <a:pt x="247186" y="115570"/>
                  </a:lnTo>
                  <a:lnTo>
                    <a:pt x="238316" y="109220"/>
                  </a:lnTo>
                  <a:close/>
                </a:path>
                <a:path w="378460" h="377189">
                  <a:moveTo>
                    <a:pt x="321786" y="137160"/>
                  </a:moveTo>
                  <a:lnTo>
                    <a:pt x="309163" y="137160"/>
                  </a:lnTo>
                  <a:lnTo>
                    <a:pt x="317896" y="139700"/>
                  </a:lnTo>
                  <a:lnTo>
                    <a:pt x="324220" y="147320"/>
                  </a:lnTo>
                  <a:lnTo>
                    <a:pt x="327037" y="146050"/>
                  </a:lnTo>
                  <a:lnTo>
                    <a:pt x="331099" y="144780"/>
                  </a:lnTo>
                  <a:lnTo>
                    <a:pt x="336797" y="143510"/>
                  </a:lnTo>
                  <a:lnTo>
                    <a:pt x="343109" y="140970"/>
                  </a:lnTo>
                  <a:lnTo>
                    <a:pt x="325770" y="140970"/>
                  </a:lnTo>
                  <a:lnTo>
                    <a:pt x="321786" y="137160"/>
                  </a:lnTo>
                  <a:close/>
                </a:path>
                <a:path w="378460" h="377189">
                  <a:moveTo>
                    <a:pt x="194676" y="135890"/>
                  </a:moveTo>
                  <a:lnTo>
                    <a:pt x="163943" y="135890"/>
                  </a:lnTo>
                  <a:lnTo>
                    <a:pt x="177215" y="137160"/>
                  </a:lnTo>
                  <a:lnTo>
                    <a:pt x="189767" y="139700"/>
                  </a:lnTo>
                  <a:lnTo>
                    <a:pt x="201292" y="142240"/>
                  </a:lnTo>
                  <a:lnTo>
                    <a:pt x="204564" y="143510"/>
                  </a:lnTo>
                  <a:lnTo>
                    <a:pt x="209987" y="143510"/>
                  </a:lnTo>
                  <a:lnTo>
                    <a:pt x="217473" y="144780"/>
                  </a:lnTo>
                  <a:lnTo>
                    <a:pt x="227846" y="144780"/>
                  </a:lnTo>
                  <a:lnTo>
                    <a:pt x="241207" y="146050"/>
                  </a:lnTo>
                  <a:lnTo>
                    <a:pt x="242455" y="140970"/>
                  </a:lnTo>
                  <a:lnTo>
                    <a:pt x="227155" y="140970"/>
                  </a:lnTo>
                  <a:lnTo>
                    <a:pt x="208527" y="139700"/>
                  </a:lnTo>
                  <a:lnTo>
                    <a:pt x="203826" y="138430"/>
                  </a:lnTo>
                  <a:lnTo>
                    <a:pt x="202663" y="138430"/>
                  </a:lnTo>
                  <a:lnTo>
                    <a:pt x="194676" y="135890"/>
                  </a:lnTo>
                  <a:close/>
                </a:path>
                <a:path w="378460" h="377189">
                  <a:moveTo>
                    <a:pt x="344858" y="134620"/>
                  </a:moveTo>
                  <a:lnTo>
                    <a:pt x="326963" y="140970"/>
                  </a:lnTo>
                  <a:lnTo>
                    <a:pt x="349673" y="140970"/>
                  </a:lnTo>
                  <a:lnTo>
                    <a:pt x="356125" y="142240"/>
                  </a:lnTo>
                  <a:lnTo>
                    <a:pt x="360355" y="143510"/>
                  </a:lnTo>
                  <a:lnTo>
                    <a:pt x="359109" y="138430"/>
                  </a:lnTo>
                  <a:lnTo>
                    <a:pt x="358016" y="135890"/>
                  </a:lnTo>
                  <a:lnTo>
                    <a:pt x="353423" y="135890"/>
                  </a:lnTo>
                  <a:lnTo>
                    <a:pt x="344858" y="134620"/>
                  </a:lnTo>
                  <a:close/>
                </a:path>
                <a:path w="378460" h="377189">
                  <a:moveTo>
                    <a:pt x="233751" y="120650"/>
                  </a:moveTo>
                  <a:lnTo>
                    <a:pt x="216958" y="120650"/>
                  </a:lnTo>
                  <a:lnTo>
                    <a:pt x="224963" y="121920"/>
                  </a:lnTo>
                  <a:lnTo>
                    <a:pt x="231076" y="124460"/>
                  </a:lnTo>
                  <a:lnTo>
                    <a:pt x="235280" y="127000"/>
                  </a:lnTo>
                  <a:lnTo>
                    <a:pt x="237626" y="129540"/>
                  </a:lnTo>
                  <a:lnTo>
                    <a:pt x="238610" y="133350"/>
                  </a:lnTo>
                  <a:lnTo>
                    <a:pt x="238532" y="134620"/>
                  </a:lnTo>
                  <a:lnTo>
                    <a:pt x="238453" y="135890"/>
                  </a:lnTo>
                  <a:lnTo>
                    <a:pt x="238374" y="137160"/>
                  </a:lnTo>
                  <a:lnTo>
                    <a:pt x="238296" y="138430"/>
                  </a:lnTo>
                  <a:lnTo>
                    <a:pt x="238107" y="138430"/>
                  </a:lnTo>
                  <a:lnTo>
                    <a:pt x="235898" y="140970"/>
                  </a:lnTo>
                  <a:lnTo>
                    <a:pt x="242455" y="140970"/>
                  </a:lnTo>
                  <a:lnTo>
                    <a:pt x="242767" y="139700"/>
                  </a:lnTo>
                  <a:lnTo>
                    <a:pt x="242966" y="138430"/>
                  </a:lnTo>
                  <a:lnTo>
                    <a:pt x="243052" y="137160"/>
                  </a:lnTo>
                  <a:lnTo>
                    <a:pt x="243138" y="135890"/>
                  </a:lnTo>
                  <a:lnTo>
                    <a:pt x="243224" y="134620"/>
                  </a:lnTo>
                  <a:lnTo>
                    <a:pt x="243309" y="133350"/>
                  </a:lnTo>
                  <a:lnTo>
                    <a:pt x="243395" y="132080"/>
                  </a:lnTo>
                  <a:lnTo>
                    <a:pt x="242003" y="127000"/>
                  </a:lnTo>
                  <a:lnTo>
                    <a:pt x="233751" y="120650"/>
                  </a:lnTo>
                  <a:close/>
                </a:path>
                <a:path w="378460" h="377189">
                  <a:moveTo>
                    <a:pt x="252418" y="24130"/>
                  </a:moveTo>
                  <a:lnTo>
                    <a:pt x="240956" y="24130"/>
                  </a:lnTo>
                  <a:lnTo>
                    <a:pt x="278818" y="40640"/>
                  </a:lnTo>
                  <a:lnTo>
                    <a:pt x="310976" y="66040"/>
                  </a:lnTo>
                  <a:lnTo>
                    <a:pt x="336240" y="99060"/>
                  </a:lnTo>
                  <a:lnTo>
                    <a:pt x="353423" y="135890"/>
                  </a:lnTo>
                  <a:lnTo>
                    <a:pt x="358016" y="135890"/>
                  </a:lnTo>
                  <a:lnTo>
                    <a:pt x="341625" y="97790"/>
                  </a:lnTo>
                  <a:lnTo>
                    <a:pt x="315199" y="63500"/>
                  </a:lnTo>
                  <a:lnTo>
                    <a:pt x="281180" y="36830"/>
                  </a:lnTo>
                  <a:lnTo>
                    <a:pt x="252418" y="24130"/>
                  </a:lnTo>
                  <a:close/>
                </a:path>
                <a:path w="378460" h="377189">
                  <a:moveTo>
                    <a:pt x="164204" y="12700"/>
                  </a:moveTo>
                  <a:lnTo>
                    <a:pt x="162016" y="12700"/>
                  </a:lnTo>
                  <a:lnTo>
                    <a:pt x="144487" y="16510"/>
                  </a:lnTo>
                  <a:lnTo>
                    <a:pt x="127501" y="21590"/>
                  </a:lnTo>
                  <a:lnTo>
                    <a:pt x="111115" y="29210"/>
                  </a:lnTo>
                  <a:lnTo>
                    <a:pt x="95389" y="38100"/>
                  </a:lnTo>
                  <a:lnTo>
                    <a:pt x="93714" y="39370"/>
                  </a:lnTo>
                  <a:lnTo>
                    <a:pt x="96070" y="44450"/>
                  </a:lnTo>
                  <a:lnTo>
                    <a:pt x="97902" y="59690"/>
                  </a:lnTo>
                  <a:lnTo>
                    <a:pt x="99065" y="67310"/>
                  </a:lnTo>
                  <a:lnTo>
                    <a:pt x="99944" y="73660"/>
                  </a:lnTo>
                  <a:lnTo>
                    <a:pt x="94384" y="90170"/>
                  </a:lnTo>
                  <a:lnTo>
                    <a:pt x="86039" y="93980"/>
                  </a:lnTo>
                  <a:lnTo>
                    <a:pt x="80039" y="97790"/>
                  </a:lnTo>
                  <a:lnTo>
                    <a:pt x="61882" y="105410"/>
                  </a:lnTo>
                  <a:lnTo>
                    <a:pt x="56375" y="111760"/>
                  </a:lnTo>
                  <a:lnTo>
                    <a:pt x="53424" y="115570"/>
                  </a:lnTo>
                  <a:lnTo>
                    <a:pt x="47410" y="120650"/>
                  </a:lnTo>
                  <a:lnTo>
                    <a:pt x="39455" y="125730"/>
                  </a:lnTo>
                  <a:lnTo>
                    <a:pt x="30679" y="128270"/>
                  </a:lnTo>
                  <a:lnTo>
                    <a:pt x="44156" y="128270"/>
                  </a:lnTo>
                  <a:lnTo>
                    <a:pt x="49459" y="124460"/>
                  </a:lnTo>
                  <a:lnTo>
                    <a:pt x="56224" y="119380"/>
                  </a:lnTo>
                  <a:lnTo>
                    <a:pt x="59945" y="115570"/>
                  </a:lnTo>
                  <a:lnTo>
                    <a:pt x="64772" y="109220"/>
                  </a:lnTo>
                  <a:lnTo>
                    <a:pt x="82028" y="101600"/>
                  </a:lnTo>
                  <a:lnTo>
                    <a:pt x="104761" y="73660"/>
                  </a:lnTo>
                  <a:lnTo>
                    <a:pt x="103797" y="67310"/>
                  </a:lnTo>
                  <a:lnTo>
                    <a:pt x="102551" y="59690"/>
                  </a:lnTo>
                  <a:lnTo>
                    <a:pt x="101557" y="50800"/>
                  </a:lnTo>
                  <a:lnTo>
                    <a:pt x="100866" y="45720"/>
                  </a:lnTo>
                  <a:lnTo>
                    <a:pt x="99494" y="40640"/>
                  </a:lnTo>
                  <a:lnTo>
                    <a:pt x="113901" y="33020"/>
                  </a:lnTo>
                  <a:lnTo>
                    <a:pt x="128866" y="26670"/>
                  </a:lnTo>
                  <a:lnTo>
                    <a:pt x="144344" y="21590"/>
                  </a:lnTo>
                  <a:lnTo>
                    <a:pt x="160288" y="17780"/>
                  </a:lnTo>
                  <a:lnTo>
                    <a:pt x="164953" y="17780"/>
                  </a:lnTo>
                  <a:lnTo>
                    <a:pt x="164937" y="16510"/>
                  </a:lnTo>
                  <a:lnTo>
                    <a:pt x="164204" y="12700"/>
                  </a:lnTo>
                  <a:close/>
                </a:path>
                <a:path w="378460" h="377189">
                  <a:moveTo>
                    <a:pt x="228579" y="15240"/>
                  </a:moveTo>
                  <a:lnTo>
                    <a:pt x="188926" y="15240"/>
                  </a:lnTo>
                  <a:lnTo>
                    <a:pt x="197815" y="16510"/>
                  </a:lnTo>
                  <a:lnTo>
                    <a:pt x="206716" y="16510"/>
                  </a:lnTo>
                  <a:lnTo>
                    <a:pt x="224443" y="19050"/>
                  </a:lnTo>
                  <a:lnTo>
                    <a:pt x="222480" y="24130"/>
                  </a:lnTo>
                  <a:lnTo>
                    <a:pt x="221167" y="30480"/>
                  </a:lnTo>
                  <a:lnTo>
                    <a:pt x="221054" y="33020"/>
                  </a:lnTo>
                  <a:lnTo>
                    <a:pt x="220941" y="35560"/>
                  </a:lnTo>
                  <a:lnTo>
                    <a:pt x="220884" y="36830"/>
                  </a:lnTo>
                  <a:lnTo>
                    <a:pt x="222014" y="44450"/>
                  </a:lnTo>
                  <a:lnTo>
                    <a:pt x="223396" y="48260"/>
                  </a:lnTo>
                  <a:lnTo>
                    <a:pt x="223511" y="52070"/>
                  </a:lnTo>
                  <a:lnTo>
                    <a:pt x="223040" y="53340"/>
                  </a:lnTo>
                  <a:lnTo>
                    <a:pt x="213601" y="53340"/>
                  </a:lnTo>
                  <a:lnTo>
                    <a:pt x="199917" y="54610"/>
                  </a:lnTo>
                  <a:lnTo>
                    <a:pt x="186984" y="60960"/>
                  </a:lnTo>
                  <a:lnTo>
                    <a:pt x="180162" y="72390"/>
                  </a:lnTo>
                  <a:lnTo>
                    <a:pt x="179542" y="80010"/>
                  </a:lnTo>
                  <a:lnTo>
                    <a:pt x="179439" y="81280"/>
                  </a:lnTo>
                  <a:lnTo>
                    <a:pt x="177910" y="83820"/>
                  </a:lnTo>
                  <a:lnTo>
                    <a:pt x="176581" y="86360"/>
                  </a:lnTo>
                  <a:lnTo>
                    <a:pt x="160372" y="96520"/>
                  </a:lnTo>
                  <a:lnTo>
                    <a:pt x="160497" y="97790"/>
                  </a:lnTo>
                  <a:lnTo>
                    <a:pt x="160623" y="99060"/>
                  </a:lnTo>
                  <a:lnTo>
                    <a:pt x="160749" y="100330"/>
                  </a:lnTo>
                  <a:lnTo>
                    <a:pt x="160874" y="101600"/>
                  </a:lnTo>
                  <a:lnTo>
                    <a:pt x="161628" y="109220"/>
                  </a:lnTo>
                  <a:lnTo>
                    <a:pt x="161754" y="110490"/>
                  </a:lnTo>
                  <a:lnTo>
                    <a:pt x="161879" y="111760"/>
                  </a:lnTo>
                  <a:lnTo>
                    <a:pt x="164214" y="116840"/>
                  </a:lnTo>
                  <a:lnTo>
                    <a:pt x="172874" y="119380"/>
                  </a:lnTo>
                  <a:lnTo>
                    <a:pt x="185745" y="121920"/>
                  </a:lnTo>
                  <a:lnTo>
                    <a:pt x="192178" y="121920"/>
                  </a:lnTo>
                  <a:lnTo>
                    <a:pt x="198381" y="120650"/>
                  </a:lnTo>
                  <a:lnTo>
                    <a:pt x="233751" y="120650"/>
                  </a:lnTo>
                  <a:lnTo>
                    <a:pt x="226860" y="118110"/>
                  </a:lnTo>
                  <a:lnTo>
                    <a:pt x="181743" y="118110"/>
                  </a:lnTo>
                  <a:lnTo>
                    <a:pt x="169209" y="114300"/>
                  </a:lnTo>
                  <a:lnTo>
                    <a:pt x="166560" y="110490"/>
                  </a:lnTo>
                  <a:lnTo>
                    <a:pt x="165335" y="99060"/>
                  </a:lnTo>
                  <a:lnTo>
                    <a:pt x="179701" y="88900"/>
                  </a:lnTo>
                  <a:lnTo>
                    <a:pt x="183041" y="85090"/>
                  </a:lnTo>
                  <a:lnTo>
                    <a:pt x="184360" y="81280"/>
                  </a:lnTo>
                  <a:lnTo>
                    <a:pt x="184737" y="74930"/>
                  </a:lnTo>
                  <a:lnTo>
                    <a:pt x="184832" y="73660"/>
                  </a:lnTo>
                  <a:lnTo>
                    <a:pt x="185093" y="72390"/>
                  </a:lnTo>
                  <a:lnTo>
                    <a:pt x="192001" y="63500"/>
                  </a:lnTo>
                  <a:lnTo>
                    <a:pt x="203818" y="59690"/>
                  </a:lnTo>
                  <a:lnTo>
                    <a:pt x="215623" y="58420"/>
                  </a:lnTo>
                  <a:lnTo>
                    <a:pt x="225616" y="58420"/>
                  </a:lnTo>
                  <a:lnTo>
                    <a:pt x="228956" y="53340"/>
                  </a:lnTo>
                  <a:lnTo>
                    <a:pt x="227856" y="46990"/>
                  </a:lnTo>
                  <a:lnTo>
                    <a:pt x="226579" y="43180"/>
                  </a:lnTo>
                  <a:lnTo>
                    <a:pt x="225552" y="35560"/>
                  </a:lnTo>
                  <a:lnTo>
                    <a:pt x="225790" y="33020"/>
                  </a:lnTo>
                  <a:lnTo>
                    <a:pt x="225909" y="31750"/>
                  </a:lnTo>
                  <a:lnTo>
                    <a:pt x="226028" y="30480"/>
                  </a:lnTo>
                  <a:lnTo>
                    <a:pt x="226147" y="29210"/>
                  </a:lnTo>
                  <a:lnTo>
                    <a:pt x="227822" y="22860"/>
                  </a:lnTo>
                  <a:lnTo>
                    <a:pt x="230034" y="19050"/>
                  </a:lnTo>
                  <a:lnTo>
                    <a:pt x="231804" y="16510"/>
                  </a:lnTo>
                  <a:lnTo>
                    <a:pt x="228579" y="15240"/>
                  </a:lnTo>
                  <a:close/>
                </a:path>
                <a:path w="378460" h="377189">
                  <a:moveTo>
                    <a:pt x="88081" y="43180"/>
                  </a:moveTo>
                  <a:lnTo>
                    <a:pt x="51145" y="77470"/>
                  </a:lnTo>
                  <a:lnTo>
                    <a:pt x="26721" y="116840"/>
                  </a:lnTo>
                  <a:lnTo>
                    <a:pt x="25873" y="119380"/>
                  </a:lnTo>
                  <a:lnTo>
                    <a:pt x="28522" y="120650"/>
                  </a:lnTo>
                  <a:lnTo>
                    <a:pt x="37203" y="120650"/>
                  </a:lnTo>
                  <a:lnTo>
                    <a:pt x="43332" y="115570"/>
                  </a:lnTo>
                  <a:lnTo>
                    <a:pt x="32438" y="115570"/>
                  </a:lnTo>
                  <a:lnTo>
                    <a:pt x="42498" y="97790"/>
                  </a:lnTo>
                  <a:lnTo>
                    <a:pt x="54712" y="80010"/>
                  </a:lnTo>
                  <a:lnTo>
                    <a:pt x="68926" y="64770"/>
                  </a:lnTo>
                  <a:lnTo>
                    <a:pt x="84981" y="50800"/>
                  </a:lnTo>
                  <a:lnTo>
                    <a:pt x="89886" y="50800"/>
                  </a:lnTo>
                  <a:lnTo>
                    <a:pt x="89745" y="49530"/>
                  </a:lnTo>
                  <a:lnTo>
                    <a:pt x="88081" y="43180"/>
                  </a:lnTo>
                  <a:close/>
                </a:path>
                <a:path w="378460" h="377189">
                  <a:moveTo>
                    <a:pt x="207030" y="115570"/>
                  </a:moveTo>
                  <a:lnTo>
                    <a:pt x="204234" y="115570"/>
                  </a:lnTo>
                  <a:lnTo>
                    <a:pt x="181743" y="118110"/>
                  </a:lnTo>
                  <a:lnTo>
                    <a:pt x="226860" y="118110"/>
                  </a:lnTo>
                  <a:lnTo>
                    <a:pt x="217973" y="116840"/>
                  </a:lnTo>
                  <a:lnTo>
                    <a:pt x="207030" y="115570"/>
                  </a:lnTo>
                  <a:close/>
                </a:path>
                <a:path w="378460" h="377189">
                  <a:moveTo>
                    <a:pt x="89886" y="50800"/>
                  </a:moveTo>
                  <a:lnTo>
                    <a:pt x="84981" y="50800"/>
                  </a:lnTo>
                  <a:lnTo>
                    <a:pt x="85431" y="53340"/>
                  </a:lnTo>
                  <a:lnTo>
                    <a:pt x="86363" y="62230"/>
                  </a:lnTo>
                  <a:lnTo>
                    <a:pt x="87358" y="67310"/>
                  </a:lnTo>
                  <a:lnTo>
                    <a:pt x="88018" y="72390"/>
                  </a:lnTo>
                  <a:lnTo>
                    <a:pt x="85253" y="80010"/>
                  </a:lnTo>
                  <a:lnTo>
                    <a:pt x="81788" y="83820"/>
                  </a:lnTo>
                  <a:lnTo>
                    <a:pt x="75118" y="86360"/>
                  </a:lnTo>
                  <a:lnTo>
                    <a:pt x="71537" y="87630"/>
                  </a:lnTo>
                  <a:lnTo>
                    <a:pt x="65305" y="91440"/>
                  </a:lnTo>
                  <a:lnTo>
                    <a:pt x="59121" y="93980"/>
                  </a:lnTo>
                  <a:lnTo>
                    <a:pt x="53137" y="99060"/>
                  </a:lnTo>
                  <a:lnTo>
                    <a:pt x="47506" y="104140"/>
                  </a:lnTo>
                  <a:lnTo>
                    <a:pt x="42721" y="110490"/>
                  </a:lnTo>
                  <a:lnTo>
                    <a:pt x="36407" y="114300"/>
                  </a:lnTo>
                  <a:lnTo>
                    <a:pt x="32438" y="115570"/>
                  </a:lnTo>
                  <a:lnTo>
                    <a:pt x="43332" y="115570"/>
                  </a:lnTo>
                  <a:lnTo>
                    <a:pt x="46396" y="113030"/>
                  </a:lnTo>
                  <a:lnTo>
                    <a:pt x="51087" y="107950"/>
                  </a:lnTo>
                  <a:lnTo>
                    <a:pt x="56236" y="102870"/>
                  </a:lnTo>
                  <a:lnTo>
                    <a:pt x="61797" y="99060"/>
                  </a:lnTo>
                  <a:lnTo>
                    <a:pt x="67601" y="95250"/>
                  </a:lnTo>
                  <a:lnTo>
                    <a:pt x="73474" y="92710"/>
                  </a:lnTo>
                  <a:lnTo>
                    <a:pt x="77097" y="91440"/>
                  </a:lnTo>
                  <a:lnTo>
                    <a:pt x="85034" y="87630"/>
                  </a:lnTo>
                  <a:lnTo>
                    <a:pt x="89232" y="83820"/>
                  </a:lnTo>
                  <a:lnTo>
                    <a:pt x="92824" y="73660"/>
                  </a:lnTo>
                  <a:lnTo>
                    <a:pt x="92101" y="67310"/>
                  </a:lnTo>
                  <a:lnTo>
                    <a:pt x="91012" y="60960"/>
                  </a:lnTo>
                  <a:lnTo>
                    <a:pt x="89886" y="50800"/>
                  </a:lnTo>
                  <a:close/>
                </a:path>
                <a:path w="378460" h="377189">
                  <a:moveTo>
                    <a:pt x="240914" y="19050"/>
                  </a:moveTo>
                  <a:lnTo>
                    <a:pt x="239563" y="19050"/>
                  </a:lnTo>
                  <a:lnTo>
                    <a:pt x="236579" y="21590"/>
                  </a:lnTo>
                  <a:lnTo>
                    <a:pt x="230338" y="29210"/>
                  </a:lnTo>
                  <a:lnTo>
                    <a:pt x="233333" y="41910"/>
                  </a:lnTo>
                  <a:lnTo>
                    <a:pt x="234013" y="43180"/>
                  </a:lnTo>
                  <a:lnTo>
                    <a:pt x="237176" y="54610"/>
                  </a:lnTo>
                  <a:lnTo>
                    <a:pt x="230966" y="62230"/>
                  </a:lnTo>
                  <a:lnTo>
                    <a:pt x="228003" y="64770"/>
                  </a:lnTo>
                  <a:lnTo>
                    <a:pt x="214233" y="64770"/>
                  </a:lnTo>
                  <a:lnTo>
                    <a:pt x="204468" y="66040"/>
                  </a:lnTo>
                  <a:lnTo>
                    <a:pt x="195888" y="68580"/>
                  </a:lnTo>
                  <a:lnTo>
                    <a:pt x="191732" y="73660"/>
                  </a:lnTo>
                  <a:lnTo>
                    <a:pt x="191680" y="74930"/>
                  </a:lnTo>
                  <a:lnTo>
                    <a:pt x="191134" y="83820"/>
                  </a:lnTo>
                  <a:lnTo>
                    <a:pt x="191056" y="85090"/>
                  </a:lnTo>
                  <a:lnTo>
                    <a:pt x="190978" y="86360"/>
                  </a:lnTo>
                  <a:lnTo>
                    <a:pt x="184318" y="95250"/>
                  </a:lnTo>
                  <a:lnTo>
                    <a:pt x="175240" y="100330"/>
                  </a:lnTo>
                  <a:lnTo>
                    <a:pt x="172717" y="102870"/>
                  </a:lnTo>
                  <a:lnTo>
                    <a:pt x="173167" y="106680"/>
                  </a:lnTo>
                  <a:lnTo>
                    <a:pt x="174675" y="107950"/>
                  </a:lnTo>
                  <a:lnTo>
                    <a:pt x="175366" y="107950"/>
                  </a:lnTo>
                  <a:lnTo>
                    <a:pt x="182518" y="110490"/>
                  </a:lnTo>
                  <a:lnTo>
                    <a:pt x="203878" y="109220"/>
                  </a:lnTo>
                  <a:lnTo>
                    <a:pt x="238316" y="109220"/>
                  </a:lnTo>
                  <a:lnTo>
                    <a:pt x="227856" y="105410"/>
                  </a:lnTo>
                  <a:lnTo>
                    <a:pt x="183764" y="105410"/>
                  </a:lnTo>
                  <a:lnTo>
                    <a:pt x="178434" y="104140"/>
                  </a:lnTo>
                  <a:lnTo>
                    <a:pt x="179052" y="104140"/>
                  </a:lnTo>
                  <a:lnTo>
                    <a:pt x="180193" y="102870"/>
                  </a:lnTo>
                  <a:lnTo>
                    <a:pt x="187439" y="97790"/>
                  </a:lnTo>
                  <a:lnTo>
                    <a:pt x="195585" y="88900"/>
                  </a:lnTo>
                  <a:lnTo>
                    <a:pt x="196391" y="74930"/>
                  </a:lnTo>
                  <a:lnTo>
                    <a:pt x="198724" y="72390"/>
                  </a:lnTo>
                  <a:lnTo>
                    <a:pt x="204428" y="71120"/>
                  </a:lnTo>
                  <a:lnTo>
                    <a:pt x="212409" y="69850"/>
                  </a:lnTo>
                  <a:lnTo>
                    <a:pt x="229992" y="69850"/>
                  </a:lnTo>
                  <a:lnTo>
                    <a:pt x="234139" y="66040"/>
                  </a:lnTo>
                  <a:lnTo>
                    <a:pt x="236285" y="63500"/>
                  </a:lnTo>
                  <a:lnTo>
                    <a:pt x="239165" y="57150"/>
                  </a:lnTo>
                  <a:lnTo>
                    <a:pt x="239337" y="54610"/>
                  </a:lnTo>
                  <a:lnTo>
                    <a:pt x="239424" y="53340"/>
                  </a:lnTo>
                  <a:lnTo>
                    <a:pt x="239510" y="52070"/>
                  </a:lnTo>
                  <a:lnTo>
                    <a:pt x="239596" y="50800"/>
                  </a:lnTo>
                  <a:lnTo>
                    <a:pt x="239682" y="49530"/>
                  </a:lnTo>
                  <a:lnTo>
                    <a:pt x="238893" y="44450"/>
                  </a:lnTo>
                  <a:lnTo>
                    <a:pt x="237856" y="40640"/>
                  </a:lnTo>
                  <a:lnTo>
                    <a:pt x="235846" y="31750"/>
                  </a:lnTo>
                  <a:lnTo>
                    <a:pt x="238997" y="26670"/>
                  </a:lnTo>
                  <a:lnTo>
                    <a:pt x="240956" y="24130"/>
                  </a:lnTo>
                  <a:lnTo>
                    <a:pt x="252418" y="24130"/>
                  </a:lnTo>
                  <a:lnTo>
                    <a:pt x="240914" y="19050"/>
                  </a:lnTo>
                  <a:close/>
                </a:path>
                <a:path w="378460" h="377189">
                  <a:moveTo>
                    <a:pt x="216988" y="104140"/>
                  </a:moveTo>
                  <a:lnTo>
                    <a:pt x="203732" y="104140"/>
                  </a:lnTo>
                  <a:lnTo>
                    <a:pt x="183764" y="105410"/>
                  </a:lnTo>
                  <a:lnTo>
                    <a:pt x="227856" y="105410"/>
                  </a:lnTo>
                  <a:lnTo>
                    <a:pt x="216988" y="104140"/>
                  </a:lnTo>
                  <a:close/>
                </a:path>
                <a:path w="378460" h="377189">
                  <a:moveTo>
                    <a:pt x="164953" y="17780"/>
                  </a:moveTo>
                  <a:lnTo>
                    <a:pt x="160288" y="17780"/>
                  </a:lnTo>
                  <a:lnTo>
                    <a:pt x="160235" y="29210"/>
                  </a:lnTo>
                  <a:lnTo>
                    <a:pt x="160110" y="30480"/>
                  </a:lnTo>
                  <a:lnTo>
                    <a:pt x="156832" y="33020"/>
                  </a:lnTo>
                  <a:lnTo>
                    <a:pt x="148183" y="35560"/>
                  </a:lnTo>
                  <a:lnTo>
                    <a:pt x="139482" y="39370"/>
                  </a:lnTo>
                  <a:lnTo>
                    <a:pt x="131357" y="43180"/>
                  </a:lnTo>
                  <a:lnTo>
                    <a:pt x="118289" y="57150"/>
                  </a:lnTo>
                  <a:lnTo>
                    <a:pt x="118917" y="62230"/>
                  </a:lnTo>
                  <a:lnTo>
                    <a:pt x="122477" y="69850"/>
                  </a:lnTo>
                  <a:lnTo>
                    <a:pt x="127514" y="72390"/>
                  </a:lnTo>
                  <a:lnTo>
                    <a:pt x="134781" y="68580"/>
                  </a:lnTo>
                  <a:lnTo>
                    <a:pt x="135713" y="67310"/>
                  </a:lnTo>
                  <a:lnTo>
                    <a:pt x="127828" y="67310"/>
                  </a:lnTo>
                  <a:lnTo>
                    <a:pt x="125702" y="66040"/>
                  </a:lnTo>
                  <a:lnTo>
                    <a:pt x="123284" y="60960"/>
                  </a:lnTo>
                  <a:lnTo>
                    <a:pt x="124456" y="57150"/>
                  </a:lnTo>
                  <a:lnTo>
                    <a:pt x="134111" y="46990"/>
                  </a:lnTo>
                  <a:lnTo>
                    <a:pt x="141775" y="44450"/>
                  </a:lnTo>
                  <a:lnTo>
                    <a:pt x="150005" y="40640"/>
                  </a:lnTo>
                  <a:lnTo>
                    <a:pt x="159178" y="36830"/>
                  </a:lnTo>
                  <a:lnTo>
                    <a:pt x="165094" y="31750"/>
                  </a:lnTo>
                  <a:lnTo>
                    <a:pt x="164968" y="19050"/>
                  </a:lnTo>
                  <a:lnTo>
                    <a:pt x="164953" y="17780"/>
                  </a:lnTo>
                  <a:close/>
                </a:path>
                <a:path w="378460" h="377189">
                  <a:moveTo>
                    <a:pt x="198860" y="11430"/>
                  </a:moveTo>
                  <a:lnTo>
                    <a:pt x="171230" y="11430"/>
                  </a:lnTo>
                  <a:lnTo>
                    <a:pt x="171994" y="16510"/>
                  </a:lnTo>
                  <a:lnTo>
                    <a:pt x="172078" y="35560"/>
                  </a:lnTo>
                  <a:lnTo>
                    <a:pt x="162654" y="43180"/>
                  </a:lnTo>
                  <a:lnTo>
                    <a:pt x="152644" y="46990"/>
                  </a:lnTo>
                  <a:lnTo>
                    <a:pt x="145168" y="49530"/>
                  </a:lnTo>
                  <a:lnTo>
                    <a:pt x="138173" y="53340"/>
                  </a:lnTo>
                  <a:lnTo>
                    <a:pt x="132467" y="59690"/>
                  </a:lnTo>
                  <a:lnTo>
                    <a:pt x="131995" y="59690"/>
                  </a:lnTo>
                  <a:lnTo>
                    <a:pt x="131105" y="60960"/>
                  </a:lnTo>
                  <a:lnTo>
                    <a:pt x="131922" y="63500"/>
                  </a:lnTo>
                  <a:lnTo>
                    <a:pt x="131116" y="66040"/>
                  </a:lnTo>
                  <a:lnTo>
                    <a:pt x="127828" y="67310"/>
                  </a:lnTo>
                  <a:lnTo>
                    <a:pt x="135713" y="67310"/>
                  </a:lnTo>
                  <a:lnTo>
                    <a:pt x="136645" y="66040"/>
                  </a:lnTo>
                  <a:lnTo>
                    <a:pt x="136547" y="64770"/>
                  </a:lnTo>
                  <a:lnTo>
                    <a:pt x="136449" y="63500"/>
                  </a:lnTo>
                  <a:lnTo>
                    <a:pt x="136362" y="62374"/>
                  </a:lnTo>
                  <a:lnTo>
                    <a:pt x="136221" y="62374"/>
                  </a:lnTo>
                  <a:lnTo>
                    <a:pt x="140927" y="57150"/>
                  </a:lnTo>
                  <a:lnTo>
                    <a:pt x="147461" y="54610"/>
                  </a:lnTo>
                  <a:lnTo>
                    <a:pt x="154466" y="50800"/>
                  </a:lnTo>
                  <a:lnTo>
                    <a:pt x="165000" y="46990"/>
                  </a:lnTo>
                  <a:lnTo>
                    <a:pt x="176790" y="38100"/>
                  </a:lnTo>
                  <a:lnTo>
                    <a:pt x="176696" y="21590"/>
                  </a:lnTo>
                  <a:lnTo>
                    <a:pt x="176570" y="16510"/>
                  </a:lnTo>
                  <a:lnTo>
                    <a:pt x="180957" y="16510"/>
                  </a:lnTo>
                  <a:lnTo>
                    <a:pt x="185020" y="15240"/>
                  </a:lnTo>
                  <a:lnTo>
                    <a:pt x="228579" y="15240"/>
                  </a:lnTo>
                  <a:lnTo>
                    <a:pt x="198860" y="11430"/>
                  </a:lnTo>
                  <a:close/>
                </a:path>
                <a:path w="378460" h="377189">
                  <a:moveTo>
                    <a:pt x="136351" y="62230"/>
                  </a:moveTo>
                  <a:lnTo>
                    <a:pt x="136221" y="62374"/>
                  </a:lnTo>
                  <a:lnTo>
                    <a:pt x="136362" y="62374"/>
                  </a:lnTo>
                  <a:lnTo>
                    <a:pt x="136351" y="62230"/>
                  </a:lnTo>
                  <a:close/>
                </a:path>
              </a:pathLst>
            </a:custGeom>
            <a:solidFill>
              <a:srgbClr val="D3FF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28">
              <a:extLst>
                <a:ext uri="{FF2B5EF4-FFF2-40B4-BE49-F238E27FC236}">
                  <a16:creationId xmlns:a16="http://schemas.microsoft.com/office/drawing/2014/main" id="{399EECEE-50F9-0B4E-EBC5-A5FF439BE70F}"/>
                </a:ext>
              </a:extLst>
            </p:cNvPr>
            <p:cNvSpPr/>
            <p:nvPr/>
          </p:nvSpPr>
          <p:spPr>
            <a:xfrm>
              <a:off x="1612216" y="3745366"/>
              <a:ext cx="385445" cy="386080"/>
            </a:xfrm>
            <a:custGeom>
              <a:avLst/>
              <a:gdLst/>
              <a:ahLst/>
              <a:cxnLst/>
              <a:rect l="l" t="t" r="r" b="b"/>
              <a:pathLst>
                <a:path w="385444" h="386079">
                  <a:moveTo>
                    <a:pt x="384993" y="192800"/>
                  </a:moveTo>
                  <a:lnTo>
                    <a:pt x="379909" y="237007"/>
                  </a:lnTo>
                  <a:lnTo>
                    <a:pt x="365427" y="277588"/>
                  </a:lnTo>
                  <a:lnTo>
                    <a:pt x="342703" y="313386"/>
                  </a:lnTo>
                  <a:lnTo>
                    <a:pt x="312892" y="343244"/>
                  </a:lnTo>
                  <a:lnTo>
                    <a:pt x="277151" y="366003"/>
                  </a:lnTo>
                  <a:lnTo>
                    <a:pt x="236633" y="380508"/>
                  </a:lnTo>
                  <a:lnTo>
                    <a:pt x="192496" y="385600"/>
                  </a:lnTo>
                  <a:lnTo>
                    <a:pt x="148359" y="380508"/>
                  </a:lnTo>
                  <a:lnTo>
                    <a:pt x="107842" y="366003"/>
                  </a:lnTo>
                  <a:lnTo>
                    <a:pt x="72100" y="343244"/>
                  </a:lnTo>
                  <a:lnTo>
                    <a:pt x="42290" y="313386"/>
                  </a:lnTo>
                  <a:lnTo>
                    <a:pt x="19565" y="277588"/>
                  </a:lnTo>
                  <a:lnTo>
                    <a:pt x="5084" y="237007"/>
                  </a:lnTo>
                  <a:lnTo>
                    <a:pt x="0" y="192800"/>
                  </a:lnTo>
                  <a:lnTo>
                    <a:pt x="5084" y="148593"/>
                  </a:lnTo>
                  <a:lnTo>
                    <a:pt x="19565" y="108012"/>
                  </a:lnTo>
                  <a:lnTo>
                    <a:pt x="42290" y="72214"/>
                  </a:lnTo>
                  <a:lnTo>
                    <a:pt x="72100" y="42356"/>
                  </a:lnTo>
                  <a:lnTo>
                    <a:pt x="107842" y="19596"/>
                  </a:lnTo>
                  <a:lnTo>
                    <a:pt x="148359" y="5092"/>
                  </a:lnTo>
                  <a:lnTo>
                    <a:pt x="192496" y="0"/>
                  </a:lnTo>
                  <a:lnTo>
                    <a:pt x="236633" y="5092"/>
                  </a:lnTo>
                  <a:lnTo>
                    <a:pt x="277151" y="19596"/>
                  </a:lnTo>
                  <a:lnTo>
                    <a:pt x="312892" y="42356"/>
                  </a:lnTo>
                  <a:lnTo>
                    <a:pt x="342703" y="72214"/>
                  </a:lnTo>
                  <a:lnTo>
                    <a:pt x="365427" y="108012"/>
                  </a:lnTo>
                  <a:lnTo>
                    <a:pt x="379909" y="148593"/>
                  </a:lnTo>
                  <a:lnTo>
                    <a:pt x="384993" y="192800"/>
                  </a:lnTo>
                  <a:close/>
                </a:path>
              </a:pathLst>
            </a:custGeom>
            <a:ln w="15528">
              <a:solidFill>
                <a:srgbClr val="D3FFB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9">
              <a:extLst>
                <a:ext uri="{FF2B5EF4-FFF2-40B4-BE49-F238E27FC236}">
                  <a16:creationId xmlns:a16="http://schemas.microsoft.com/office/drawing/2014/main" id="{63B8B628-2F12-FA7C-2E50-1178F977CE0E}"/>
                </a:ext>
              </a:extLst>
            </p:cNvPr>
            <p:cNvSpPr/>
            <p:nvPr/>
          </p:nvSpPr>
          <p:spPr>
            <a:xfrm>
              <a:off x="668691" y="4225913"/>
              <a:ext cx="24130" cy="160655"/>
            </a:xfrm>
            <a:custGeom>
              <a:avLst/>
              <a:gdLst/>
              <a:ahLst/>
              <a:cxnLst/>
              <a:rect l="l" t="t" r="r" b="b"/>
              <a:pathLst>
                <a:path w="24129" h="160654">
                  <a:moveTo>
                    <a:pt x="23915" y="0"/>
                  </a:moveTo>
                  <a:lnTo>
                    <a:pt x="0" y="0"/>
                  </a:lnTo>
                  <a:lnTo>
                    <a:pt x="0" y="160246"/>
                  </a:lnTo>
                  <a:lnTo>
                    <a:pt x="23915" y="160246"/>
                  </a:lnTo>
                  <a:lnTo>
                    <a:pt x="239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0">
              <a:extLst>
                <a:ext uri="{FF2B5EF4-FFF2-40B4-BE49-F238E27FC236}">
                  <a16:creationId xmlns:a16="http://schemas.microsoft.com/office/drawing/2014/main" id="{93CC90D2-9257-1BD7-490B-C4FEE0D5675E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5806" y="4225909"/>
              <a:ext cx="116331" cy="160246"/>
            </a:xfrm>
            <a:prstGeom prst="rect">
              <a:avLst/>
            </a:prstGeom>
          </p:spPr>
        </p:pic>
        <p:sp>
          <p:nvSpPr>
            <p:cNvPr id="36" name="object 31">
              <a:extLst>
                <a:ext uri="{FF2B5EF4-FFF2-40B4-BE49-F238E27FC236}">
                  <a16:creationId xmlns:a16="http://schemas.microsoft.com/office/drawing/2014/main" id="{24B2308D-46F2-CBBA-38DD-1AF43E92739D}"/>
                </a:ext>
              </a:extLst>
            </p:cNvPr>
            <p:cNvSpPr/>
            <p:nvPr/>
          </p:nvSpPr>
          <p:spPr>
            <a:xfrm>
              <a:off x="878382" y="4225867"/>
              <a:ext cx="243840" cy="160655"/>
            </a:xfrm>
            <a:custGeom>
              <a:avLst/>
              <a:gdLst/>
              <a:ahLst/>
              <a:cxnLst/>
              <a:rect l="l" t="t" r="r" b="b"/>
              <a:pathLst>
                <a:path w="243840" h="160654">
                  <a:moveTo>
                    <a:pt x="119126" y="317"/>
                  </a:moveTo>
                  <a:lnTo>
                    <a:pt x="0" y="317"/>
                  </a:lnTo>
                  <a:lnTo>
                    <a:pt x="0" y="21907"/>
                  </a:lnTo>
                  <a:lnTo>
                    <a:pt x="47599" y="21907"/>
                  </a:lnTo>
                  <a:lnTo>
                    <a:pt x="47599" y="160337"/>
                  </a:lnTo>
                  <a:lnTo>
                    <a:pt x="71526" y="160337"/>
                  </a:lnTo>
                  <a:lnTo>
                    <a:pt x="71526" y="21907"/>
                  </a:lnTo>
                  <a:lnTo>
                    <a:pt x="119126" y="21907"/>
                  </a:lnTo>
                  <a:lnTo>
                    <a:pt x="119126" y="317"/>
                  </a:lnTo>
                  <a:close/>
                </a:path>
                <a:path w="243840" h="160654">
                  <a:moveTo>
                    <a:pt x="243357" y="138430"/>
                  </a:moveTo>
                  <a:lnTo>
                    <a:pt x="169062" y="138430"/>
                  </a:lnTo>
                  <a:lnTo>
                    <a:pt x="169062" y="92710"/>
                  </a:lnTo>
                  <a:lnTo>
                    <a:pt x="231978" y="92710"/>
                  </a:lnTo>
                  <a:lnTo>
                    <a:pt x="231978" y="71120"/>
                  </a:lnTo>
                  <a:lnTo>
                    <a:pt x="169062" y="71120"/>
                  </a:lnTo>
                  <a:lnTo>
                    <a:pt x="169062" y="21590"/>
                  </a:lnTo>
                  <a:lnTo>
                    <a:pt x="241261" y="21590"/>
                  </a:lnTo>
                  <a:lnTo>
                    <a:pt x="241261" y="0"/>
                  </a:lnTo>
                  <a:lnTo>
                    <a:pt x="145376" y="0"/>
                  </a:lnTo>
                  <a:lnTo>
                    <a:pt x="145376" y="21590"/>
                  </a:lnTo>
                  <a:lnTo>
                    <a:pt x="145376" y="71120"/>
                  </a:lnTo>
                  <a:lnTo>
                    <a:pt x="145376" y="92710"/>
                  </a:lnTo>
                  <a:lnTo>
                    <a:pt x="145376" y="138430"/>
                  </a:lnTo>
                  <a:lnTo>
                    <a:pt x="145376" y="160020"/>
                  </a:lnTo>
                  <a:lnTo>
                    <a:pt x="243357" y="160020"/>
                  </a:lnTo>
                  <a:lnTo>
                    <a:pt x="243357" y="13843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2">
              <a:extLst>
                <a:ext uri="{FF2B5EF4-FFF2-40B4-BE49-F238E27FC236}">
                  <a16:creationId xmlns:a16="http://schemas.microsoft.com/office/drawing/2014/main" id="{E5187F7B-1248-A7CE-1C8D-DC347816F275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55194" y="4225914"/>
              <a:ext cx="111692" cy="160235"/>
            </a:xfrm>
            <a:prstGeom prst="rect">
              <a:avLst/>
            </a:prstGeom>
          </p:spPr>
        </p:pic>
        <p:pic>
          <p:nvPicPr>
            <p:cNvPr id="38" name="object 33">
              <a:extLst>
                <a:ext uri="{FF2B5EF4-FFF2-40B4-BE49-F238E27FC236}">
                  <a16:creationId xmlns:a16="http://schemas.microsoft.com/office/drawing/2014/main" id="{2BE11549-B3C5-8A69-41EF-FA74591DFA76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99636" y="4225909"/>
              <a:ext cx="116331" cy="160246"/>
            </a:xfrm>
            <a:prstGeom prst="rect">
              <a:avLst/>
            </a:prstGeom>
          </p:spPr>
        </p:pic>
        <p:pic>
          <p:nvPicPr>
            <p:cNvPr id="39" name="object 34">
              <a:extLst>
                <a:ext uri="{FF2B5EF4-FFF2-40B4-BE49-F238E27FC236}">
                  <a16:creationId xmlns:a16="http://schemas.microsoft.com/office/drawing/2014/main" id="{C697B535-D3F3-01D6-C92F-C68711745E51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37803" y="4225906"/>
              <a:ext cx="256597" cy="160292"/>
            </a:xfrm>
            <a:prstGeom prst="rect">
              <a:avLst/>
            </a:prstGeom>
          </p:spPr>
        </p:pic>
        <p:sp>
          <p:nvSpPr>
            <p:cNvPr id="40" name="object 35">
              <a:extLst>
                <a:ext uri="{FF2B5EF4-FFF2-40B4-BE49-F238E27FC236}">
                  <a16:creationId xmlns:a16="http://schemas.microsoft.com/office/drawing/2014/main" id="{0E7EC25E-0506-F71B-C220-9249A8D6A5C8}"/>
                </a:ext>
              </a:extLst>
            </p:cNvPr>
            <p:cNvSpPr/>
            <p:nvPr/>
          </p:nvSpPr>
          <p:spPr>
            <a:xfrm>
              <a:off x="1720649" y="4225913"/>
              <a:ext cx="24130" cy="160655"/>
            </a:xfrm>
            <a:custGeom>
              <a:avLst/>
              <a:gdLst/>
              <a:ahLst/>
              <a:cxnLst/>
              <a:rect l="l" t="t" r="r" b="b"/>
              <a:pathLst>
                <a:path w="24130" h="160654">
                  <a:moveTo>
                    <a:pt x="23915" y="0"/>
                  </a:moveTo>
                  <a:lnTo>
                    <a:pt x="0" y="0"/>
                  </a:lnTo>
                  <a:lnTo>
                    <a:pt x="0" y="160246"/>
                  </a:lnTo>
                  <a:lnTo>
                    <a:pt x="23915" y="160246"/>
                  </a:lnTo>
                  <a:lnTo>
                    <a:pt x="239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36">
              <a:extLst>
                <a:ext uri="{FF2B5EF4-FFF2-40B4-BE49-F238E27FC236}">
                  <a16:creationId xmlns:a16="http://schemas.microsoft.com/office/drawing/2014/main" id="{4FCB3850-4BEF-0C67-1860-D532803F9072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77074" y="4224046"/>
              <a:ext cx="162078" cy="164434"/>
            </a:xfrm>
            <a:prstGeom prst="rect">
              <a:avLst/>
            </a:prstGeom>
          </p:spPr>
        </p:pic>
        <p:pic>
          <p:nvPicPr>
            <p:cNvPr id="42" name="object 37">
              <a:extLst>
                <a:ext uri="{FF2B5EF4-FFF2-40B4-BE49-F238E27FC236}">
                  <a16:creationId xmlns:a16="http://schemas.microsoft.com/office/drawing/2014/main" id="{AE09DA24-DB23-A20B-C982-884E8457468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71675" y="4225909"/>
              <a:ext cx="116331" cy="160246"/>
            </a:xfrm>
            <a:prstGeom prst="rect">
              <a:avLst/>
            </a:prstGeom>
          </p:spPr>
        </p:pic>
        <p:pic>
          <p:nvPicPr>
            <p:cNvPr id="43" name="object 38">
              <a:extLst>
                <a:ext uri="{FF2B5EF4-FFF2-40B4-BE49-F238E27FC236}">
                  <a16:creationId xmlns:a16="http://schemas.microsoft.com/office/drawing/2014/main" id="{B254859B-47B4-E610-A9FE-42A24B4078FD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109842" y="4225906"/>
              <a:ext cx="146519" cy="160246"/>
            </a:xfrm>
            <a:prstGeom prst="rect">
              <a:avLst/>
            </a:prstGeom>
          </p:spPr>
        </p:pic>
        <p:sp>
          <p:nvSpPr>
            <p:cNvPr id="44" name="object 39">
              <a:extLst>
                <a:ext uri="{FF2B5EF4-FFF2-40B4-BE49-F238E27FC236}">
                  <a16:creationId xmlns:a16="http://schemas.microsoft.com/office/drawing/2014/main" id="{03C91D1D-383E-DFB7-36A2-8C23CE621A64}"/>
                </a:ext>
              </a:extLst>
            </p:cNvPr>
            <p:cNvSpPr/>
            <p:nvPr/>
          </p:nvSpPr>
          <p:spPr>
            <a:xfrm>
              <a:off x="2277961" y="3454875"/>
              <a:ext cx="1074420" cy="931544"/>
            </a:xfrm>
            <a:custGeom>
              <a:avLst/>
              <a:gdLst/>
              <a:ahLst/>
              <a:cxnLst/>
              <a:rect l="l" t="t" r="r" b="b"/>
              <a:pathLst>
                <a:path w="1074420" h="931545">
                  <a:moveTo>
                    <a:pt x="88239" y="909472"/>
                  </a:moveTo>
                  <a:lnTo>
                    <a:pt x="23914" y="909472"/>
                  </a:lnTo>
                  <a:lnTo>
                    <a:pt x="23914" y="771042"/>
                  </a:lnTo>
                  <a:lnTo>
                    <a:pt x="0" y="771042"/>
                  </a:lnTo>
                  <a:lnTo>
                    <a:pt x="0" y="909472"/>
                  </a:lnTo>
                  <a:lnTo>
                    <a:pt x="0" y="931062"/>
                  </a:lnTo>
                  <a:lnTo>
                    <a:pt x="88239" y="931062"/>
                  </a:lnTo>
                  <a:lnTo>
                    <a:pt x="88239" y="909472"/>
                  </a:lnTo>
                  <a:close/>
                </a:path>
                <a:path w="1074420" h="931545">
                  <a:moveTo>
                    <a:pt x="795324" y="127698"/>
                  </a:moveTo>
                  <a:lnTo>
                    <a:pt x="791781" y="107391"/>
                  </a:lnTo>
                  <a:lnTo>
                    <a:pt x="790917" y="107543"/>
                  </a:lnTo>
                  <a:lnTo>
                    <a:pt x="750239" y="120548"/>
                  </a:lnTo>
                  <a:lnTo>
                    <a:pt x="711111" y="144056"/>
                  </a:lnTo>
                  <a:lnTo>
                    <a:pt x="673925" y="176149"/>
                  </a:lnTo>
                  <a:lnTo>
                    <a:pt x="639089" y="214934"/>
                  </a:lnTo>
                  <a:lnTo>
                    <a:pt x="606996" y="258457"/>
                  </a:lnTo>
                  <a:lnTo>
                    <a:pt x="578053" y="304838"/>
                  </a:lnTo>
                  <a:lnTo>
                    <a:pt x="552653" y="352120"/>
                  </a:lnTo>
                  <a:lnTo>
                    <a:pt x="531202" y="398411"/>
                  </a:lnTo>
                  <a:lnTo>
                    <a:pt x="514083" y="441794"/>
                  </a:lnTo>
                  <a:lnTo>
                    <a:pt x="501472" y="481190"/>
                  </a:lnTo>
                  <a:lnTo>
                    <a:pt x="521512" y="486664"/>
                  </a:lnTo>
                  <a:lnTo>
                    <a:pt x="535241" y="443890"/>
                  </a:lnTo>
                  <a:lnTo>
                    <a:pt x="553123" y="399249"/>
                  </a:lnTo>
                  <a:lnTo>
                    <a:pt x="574890" y="353415"/>
                  </a:lnTo>
                  <a:lnTo>
                    <a:pt x="600049" y="307936"/>
                  </a:lnTo>
                  <a:lnTo>
                    <a:pt x="628116" y="264312"/>
                  </a:lnTo>
                  <a:lnTo>
                    <a:pt x="658571" y="224104"/>
                  </a:lnTo>
                  <a:lnTo>
                    <a:pt x="690930" y="188810"/>
                  </a:lnTo>
                  <a:lnTo>
                    <a:pt x="724700" y="159994"/>
                  </a:lnTo>
                  <a:lnTo>
                    <a:pt x="759371" y="139153"/>
                  </a:lnTo>
                  <a:lnTo>
                    <a:pt x="794473" y="127838"/>
                  </a:lnTo>
                  <a:lnTo>
                    <a:pt x="795324" y="127698"/>
                  </a:lnTo>
                  <a:close/>
                </a:path>
                <a:path w="1074420" h="931545">
                  <a:moveTo>
                    <a:pt x="938047" y="187731"/>
                  </a:moveTo>
                  <a:lnTo>
                    <a:pt x="936358" y="179412"/>
                  </a:lnTo>
                  <a:lnTo>
                    <a:pt x="931773" y="172618"/>
                  </a:lnTo>
                  <a:lnTo>
                    <a:pt x="924979" y="168033"/>
                  </a:lnTo>
                  <a:lnTo>
                    <a:pt x="916660" y="166344"/>
                  </a:lnTo>
                  <a:lnTo>
                    <a:pt x="908342" y="168033"/>
                  </a:lnTo>
                  <a:lnTo>
                    <a:pt x="901547" y="172618"/>
                  </a:lnTo>
                  <a:lnTo>
                    <a:pt x="896962" y="179412"/>
                  </a:lnTo>
                  <a:lnTo>
                    <a:pt x="895273" y="187731"/>
                  </a:lnTo>
                  <a:lnTo>
                    <a:pt x="896962" y="196037"/>
                  </a:lnTo>
                  <a:lnTo>
                    <a:pt x="901547" y="202844"/>
                  </a:lnTo>
                  <a:lnTo>
                    <a:pt x="908342" y="207429"/>
                  </a:lnTo>
                  <a:lnTo>
                    <a:pt x="916660" y="209105"/>
                  </a:lnTo>
                  <a:lnTo>
                    <a:pt x="924979" y="207429"/>
                  </a:lnTo>
                  <a:lnTo>
                    <a:pt x="931773" y="202844"/>
                  </a:lnTo>
                  <a:lnTo>
                    <a:pt x="936358" y="196037"/>
                  </a:lnTo>
                  <a:lnTo>
                    <a:pt x="938047" y="187731"/>
                  </a:lnTo>
                  <a:close/>
                </a:path>
                <a:path w="1074420" h="931545">
                  <a:moveTo>
                    <a:pt x="1046721" y="348970"/>
                  </a:moveTo>
                  <a:lnTo>
                    <a:pt x="1040142" y="342379"/>
                  </a:lnTo>
                  <a:lnTo>
                    <a:pt x="1023962" y="342379"/>
                  </a:lnTo>
                  <a:lnTo>
                    <a:pt x="1017384" y="348970"/>
                  </a:lnTo>
                  <a:lnTo>
                    <a:pt x="1017384" y="365150"/>
                  </a:lnTo>
                  <a:lnTo>
                    <a:pt x="1023962" y="371716"/>
                  </a:lnTo>
                  <a:lnTo>
                    <a:pt x="1040142" y="371716"/>
                  </a:lnTo>
                  <a:lnTo>
                    <a:pt x="1046721" y="365150"/>
                  </a:lnTo>
                  <a:lnTo>
                    <a:pt x="1046721" y="357047"/>
                  </a:lnTo>
                  <a:lnTo>
                    <a:pt x="1046721" y="348970"/>
                  </a:lnTo>
                  <a:close/>
                </a:path>
                <a:path w="1074420" h="931545">
                  <a:moveTo>
                    <a:pt x="1074331" y="356222"/>
                  </a:moveTo>
                  <a:lnTo>
                    <a:pt x="1070775" y="342773"/>
                  </a:lnTo>
                  <a:lnTo>
                    <a:pt x="1056182" y="316064"/>
                  </a:lnTo>
                  <a:lnTo>
                    <a:pt x="1042847" y="291274"/>
                  </a:lnTo>
                  <a:lnTo>
                    <a:pt x="1004354" y="218655"/>
                  </a:lnTo>
                  <a:lnTo>
                    <a:pt x="971880" y="160616"/>
                  </a:lnTo>
                  <a:lnTo>
                    <a:pt x="942543" y="118465"/>
                  </a:lnTo>
                  <a:lnTo>
                    <a:pt x="952246" y="102527"/>
                  </a:lnTo>
                  <a:lnTo>
                    <a:pt x="953770" y="100025"/>
                  </a:lnTo>
                  <a:lnTo>
                    <a:pt x="965720" y="83388"/>
                  </a:lnTo>
                  <a:lnTo>
                    <a:pt x="977366" y="69507"/>
                  </a:lnTo>
                  <a:lnTo>
                    <a:pt x="980909" y="66014"/>
                  </a:lnTo>
                  <a:lnTo>
                    <a:pt x="987653" y="59359"/>
                  </a:lnTo>
                  <a:lnTo>
                    <a:pt x="990752" y="56680"/>
                  </a:lnTo>
                  <a:lnTo>
                    <a:pt x="992009" y="52425"/>
                  </a:lnTo>
                  <a:lnTo>
                    <a:pt x="989622" y="44551"/>
                  </a:lnTo>
                  <a:lnTo>
                    <a:pt x="986218" y="41694"/>
                  </a:lnTo>
                  <a:lnTo>
                    <a:pt x="982154" y="41186"/>
                  </a:lnTo>
                  <a:lnTo>
                    <a:pt x="962177" y="42011"/>
                  </a:lnTo>
                  <a:lnTo>
                    <a:pt x="952919" y="44881"/>
                  </a:lnTo>
                  <a:lnTo>
                    <a:pt x="952919" y="66014"/>
                  </a:lnTo>
                  <a:lnTo>
                    <a:pt x="946086" y="74790"/>
                  </a:lnTo>
                  <a:lnTo>
                    <a:pt x="939634" y="83743"/>
                  </a:lnTo>
                  <a:lnTo>
                    <a:pt x="933424" y="93078"/>
                  </a:lnTo>
                  <a:lnTo>
                    <a:pt x="927633" y="102527"/>
                  </a:lnTo>
                  <a:lnTo>
                    <a:pt x="922845" y="97993"/>
                  </a:lnTo>
                  <a:lnTo>
                    <a:pt x="920864" y="96342"/>
                  </a:lnTo>
                  <a:lnTo>
                    <a:pt x="917854" y="93827"/>
                  </a:lnTo>
                  <a:lnTo>
                    <a:pt x="912634" y="90017"/>
                  </a:lnTo>
                  <a:lnTo>
                    <a:pt x="922718" y="82359"/>
                  </a:lnTo>
                  <a:lnTo>
                    <a:pt x="928827" y="78384"/>
                  </a:lnTo>
                  <a:lnTo>
                    <a:pt x="932827" y="75768"/>
                  </a:lnTo>
                  <a:lnTo>
                    <a:pt x="943000" y="70256"/>
                  </a:lnTo>
                  <a:lnTo>
                    <a:pt x="952919" y="66014"/>
                  </a:lnTo>
                  <a:lnTo>
                    <a:pt x="952919" y="44881"/>
                  </a:lnTo>
                  <a:lnTo>
                    <a:pt x="940130" y="48818"/>
                  </a:lnTo>
                  <a:lnTo>
                    <a:pt x="917079" y="61099"/>
                  </a:lnTo>
                  <a:lnTo>
                    <a:pt x="894156" y="78384"/>
                  </a:lnTo>
                  <a:lnTo>
                    <a:pt x="893368" y="77927"/>
                  </a:lnTo>
                  <a:lnTo>
                    <a:pt x="916736" y="43281"/>
                  </a:lnTo>
                  <a:lnTo>
                    <a:pt x="942670" y="15506"/>
                  </a:lnTo>
                  <a:lnTo>
                    <a:pt x="943914" y="11239"/>
                  </a:lnTo>
                  <a:lnTo>
                    <a:pt x="941539" y="3378"/>
                  </a:lnTo>
                  <a:lnTo>
                    <a:pt x="938136" y="508"/>
                  </a:lnTo>
                  <a:lnTo>
                    <a:pt x="934072" y="0"/>
                  </a:lnTo>
                  <a:lnTo>
                    <a:pt x="908126" y="2235"/>
                  </a:lnTo>
                  <a:lnTo>
                    <a:pt x="879525" y="13792"/>
                  </a:lnTo>
                  <a:lnTo>
                    <a:pt x="850836" y="32905"/>
                  </a:lnTo>
                  <a:lnTo>
                    <a:pt x="824611" y="57746"/>
                  </a:lnTo>
                  <a:lnTo>
                    <a:pt x="784504" y="57404"/>
                  </a:lnTo>
                  <a:lnTo>
                    <a:pt x="745045" y="63652"/>
                  </a:lnTo>
                  <a:lnTo>
                    <a:pt x="706399" y="76377"/>
                  </a:lnTo>
                  <a:lnTo>
                    <a:pt x="668718" y="95415"/>
                  </a:lnTo>
                  <a:lnTo>
                    <a:pt x="632142" y="120650"/>
                  </a:lnTo>
                  <a:lnTo>
                    <a:pt x="596861" y="151942"/>
                  </a:lnTo>
                  <a:lnTo>
                    <a:pt x="563003" y="189153"/>
                  </a:lnTo>
                  <a:lnTo>
                    <a:pt x="530733" y="232156"/>
                  </a:lnTo>
                  <a:lnTo>
                    <a:pt x="500214" y="280809"/>
                  </a:lnTo>
                  <a:lnTo>
                    <a:pt x="471601" y="334987"/>
                  </a:lnTo>
                  <a:lnTo>
                    <a:pt x="445109" y="394385"/>
                  </a:lnTo>
                  <a:lnTo>
                    <a:pt x="444715" y="395351"/>
                  </a:lnTo>
                  <a:lnTo>
                    <a:pt x="463956" y="403225"/>
                  </a:lnTo>
                  <a:lnTo>
                    <a:pt x="464286" y="402412"/>
                  </a:lnTo>
                  <a:lnTo>
                    <a:pt x="491032" y="342773"/>
                  </a:lnTo>
                  <a:lnTo>
                    <a:pt x="520293" y="288251"/>
                  </a:lnTo>
                  <a:lnTo>
                    <a:pt x="551535" y="239699"/>
                  </a:lnTo>
                  <a:lnTo>
                    <a:pt x="584619" y="197078"/>
                  </a:lnTo>
                  <a:lnTo>
                    <a:pt x="619328" y="160616"/>
                  </a:lnTo>
                  <a:lnTo>
                    <a:pt x="655434" y="130505"/>
                  </a:lnTo>
                  <a:lnTo>
                    <a:pt x="692683" y="106946"/>
                  </a:lnTo>
                  <a:lnTo>
                    <a:pt x="730859" y="90157"/>
                  </a:lnTo>
                  <a:lnTo>
                    <a:pt x="769747" y="80327"/>
                  </a:lnTo>
                  <a:lnTo>
                    <a:pt x="809091" y="77660"/>
                  </a:lnTo>
                  <a:lnTo>
                    <a:pt x="805345" y="83223"/>
                  </a:lnTo>
                  <a:lnTo>
                    <a:pt x="802144" y="88366"/>
                  </a:lnTo>
                  <a:lnTo>
                    <a:pt x="798880" y="94665"/>
                  </a:lnTo>
                  <a:lnTo>
                    <a:pt x="817321" y="104241"/>
                  </a:lnTo>
                  <a:lnTo>
                    <a:pt x="817727" y="103466"/>
                  </a:lnTo>
                  <a:lnTo>
                    <a:pt x="821524" y="96685"/>
                  </a:lnTo>
                  <a:lnTo>
                    <a:pt x="837006" y="75768"/>
                  </a:lnTo>
                  <a:lnTo>
                    <a:pt x="837857" y="74790"/>
                  </a:lnTo>
                  <a:lnTo>
                    <a:pt x="870381" y="44170"/>
                  </a:lnTo>
                  <a:lnTo>
                    <a:pt x="904925" y="24790"/>
                  </a:lnTo>
                  <a:lnTo>
                    <a:pt x="888123" y="47472"/>
                  </a:lnTo>
                  <a:lnTo>
                    <a:pt x="872744" y="72517"/>
                  </a:lnTo>
                  <a:lnTo>
                    <a:pt x="860793" y="97370"/>
                  </a:lnTo>
                  <a:lnTo>
                    <a:pt x="854341" y="119507"/>
                  </a:lnTo>
                  <a:lnTo>
                    <a:pt x="854202" y="120383"/>
                  </a:lnTo>
                  <a:lnTo>
                    <a:pt x="874750" y="123494"/>
                  </a:lnTo>
                  <a:lnTo>
                    <a:pt x="874877" y="122643"/>
                  </a:lnTo>
                  <a:lnTo>
                    <a:pt x="876122" y="116662"/>
                  </a:lnTo>
                  <a:lnTo>
                    <a:pt x="878052" y="110223"/>
                  </a:lnTo>
                  <a:lnTo>
                    <a:pt x="880579" y="103466"/>
                  </a:lnTo>
                  <a:lnTo>
                    <a:pt x="883678" y="96342"/>
                  </a:lnTo>
                  <a:lnTo>
                    <a:pt x="911059" y="115595"/>
                  </a:lnTo>
                  <a:lnTo>
                    <a:pt x="935113" y="142684"/>
                  </a:lnTo>
                  <a:lnTo>
                    <a:pt x="959040" y="179628"/>
                  </a:lnTo>
                  <a:lnTo>
                    <a:pt x="986002" y="228434"/>
                  </a:lnTo>
                  <a:lnTo>
                    <a:pt x="1013269" y="279920"/>
                  </a:lnTo>
                  <a:lnTo>
                    <a:pt x="1025321" y="302564"/>
                  </a:lnTo>
                  <a:lnTo>
                    <a:pt x="1038377" y="326821"/>
                  </a:lnTo>
                  <a:lnTo>
                    <a:pt x="1052576" y="352806"/>
                  </a:lnTo>
                  <a:lnTo>
                    <a:pt x="1053312" y="357124"/>
                  </a:lnTo>
                  <a:lnTo>
                    <a:pt x="1051242" y="362432"/>
                  </a:lnTo>
                  <a:lnTo>
                    <a:pt x="1046518" y="369176"/>
                  </a:lnTo>
                  <a:lnTo>
                    <a:pt x="1039279" y="377825"/>
                  </a:lnTo>
                  <a:lnTo>
                    <a:pt x="1033081" y="385013"/>
                  </a:lnTo>
                  <a:lnTo>
                    <a:pt x="1022413" y="398703"/>
                  </a:lnTo>
                  <a:lnTo>
                    <a:pt x="1018349" y="399554"/>
                  </a:lnTo>
                  <a:lnTo>
                    <a:pt x="1012291" y="397421"/>
                  </a:lnTo>
                  <a:lnTo>
                    <a:pt x="1007999" y="383946"/>
                  </a:lnTo>
                  <a:lnTo>
                    <a:pt x="1001153" y="371602"/>
                  </a:lnTo>
                  <a:lnTo>
                    <a:pt x="991704" y="360337"/>
                  </a:lnTo>
                  <a:lnTo>
                    <a:pt x="979589" y="350062"/>
                  </a:lnTo>
                  <a:lnTo>
                    <a:pt x="978890" y="349554"/>
                  </a:lnTo>
                  <a:lnTo>
                    <a:pt x="966673" y="366356"/>
                  </a:lnTo>
                  <a:lnTo>
                    <a:pt x="967384" y="366877"/>
                  </a:lnTo>
                  <a:lnTo>
                    <a:pt x="975537" y="373583"/>
                  </a:lnTo>
                  <a:lnTo>
                    <a:pt x="982065" y="380720"/>
                  </a:lnTo>
                  <a:lnTo>
                    <a:pt x="987056" y="388366"/>
                  </a:lnTo>
                  <a:lnTo>
                    <a:pt x="990574" y="396595"/>
                  </a:lnTo>
                  <a:lnTo>
                    <a:pt x="982789" y="397332"/>
                  </a:lnTo>
                  <a:lnTo>
                    <a:pt x="976172" y="396227"/>
                  </a:lnTo>
                  <a:lnTo>
                    <a:pt x="964717" y="389026"/>
                  </a:lnTo>
                  <a:lnTo>
                    <a:pt x="962621" y="382663"/>
                  </a:lnTo>
                  <a:lnTo>
                    <a:pt x="961948" y="379234"/>
                  </a:lnTo>
                  <a:lnTo>
                    <a:pt x="959319" y="374510"/>
                  </a:lnTo>
                  <a:lnTo>
                    <a:pt x="945489" y="364693"/>
                  </a:lnTo>
                  <a:lnTo>
                    <a:pt x="908850" y="342620"/>
                  </a:lnTo>
                  <a:lnTo>
                    <a:pt x="848626" y="307454"/>
                  </a:lnTo>
                  <a:lnTo>
                    <a:pt x="837247" y="300799"/>
                  </a:lnTo>
                  <a:lnTo>
                    <a:pt x="836701" y="300545"/>
                  </a:lnTo>
                  <a:lnTo>
                    <a:pt x="836155" y="300355"/>
                  </a:lnTo>
                  <a:lnTo>
                    <a:pt x="804595" y="283794"/>
                  </a:lnTo>
                  <a:lnTo>
                    <a:pt x="783869" y="263436"/>
                  </a:lnTo>
                  <a:lnTo>
                    <a:pt x="772579" y="241604"/>
                  </a:lnTo>
                  <a:lnTo>
                    <a:pt x="769340" y="220599"/>
                  </a:lnTo>
                  <a:lnTo>
                    <a:pt x="772287" y="202933"/>
                  </a:lnTo>
                  <a:lnTo>
                    <a:pt x="780084" y="187566"/>
                  </a:lnTo>
                  <a:lnTo>
                    <a:pt x="792099" y="175412"/>
                  </a:lnTo>
                  <a:lnTo>
                    <a:pt x="807681" y="167322"/>
                  </a:lnTo>
                  <a:lnTo>
                    <a:pt x="808507" y="167055"/>
                  </a:lnTo>
                  <a:lnTo>
                    <a:pt x="802005" y="147624"/>
                  </a:lnTo>
                  <a:lnTo>
                    <a:pt x="801916" y="147345"/>
                  </a:lnTo>
                  <a:lnTo>
                    <a:pt x="801090" y="147624"/>
                  </a:lnTo>
                  <a:lnTo>
                    <a:pt x="779729" y="158661"/>
                  </a:lnTo>
                  <a:lnTo>
                    <a:pt x="763282" y="175260"/>
                  </a:lnTo>
                  <a:lnTo>
                    <a:pt x="752602" y="196202"/>
                  </a:lnTo>
                  <a:lnTo>
                    <a:pt x="748563" y="220268"/>
                  </a:lnTo>
                  <a:lnTo>
                    <a:pt x="750354" y="238658"/>
                  </a:lnTo>
                  <a:lnTo>
                    <a:pt x="756678" y="257911"/>
                  </a:lnTo>
                  <a:lnTo>
                    <a:pt x="768108" y="277025"/>
                  </a:lnTo>
                  <a:lnTo>
                    <a:pt x="785190" y="294932"/>
                  </a:lnTo>
                  <a:lnTo>
                    <a:pt x="784758" y="295833"/>
                  </a:lnTo>
                  <a:lnTo>
                    <a:pt x="784606" y="296329"/>
                  </a:lnTo>
                  <a:lnTo>
                    <a:pt x="776198" y="338340"/>
                  </a:lnTo>
                  <a:lnTo>
                    <a:pt x="775512" y="356222"/>
                  </a:lnTo>
                  <a:lnTo>
                    <a:pt x="775474" y="357124"/>
                  </a:lnTo>
                  <a:lnTo>
                    <a:pt x="775360" y="360337"/>
                  </a:lnTo>
                  <a:lnTo>
                    <a:pt x="775271" y="362432"/>
                  </a:lnTo>
                  <a:lnTo>
                    <a:pt x="775182" y="364693"/>
                  </a:lnTo>
                  <a:lnTo>
                    <a:pt x="775119" y="366356"/>
                  </a:lnTo>
                  <a:lnTo>
                    <a:pt x="775030" y="368769"/>
                  </a:lnTo>
                  <a:lnTo>
                    <a:pt x="774915" y="371602"/>
                  </a:lnTo>
                  <a:lnTo>
                    <a:pt x="774839" y="373583"/>
                  </a:lnTo>
                  <a:lnTo>
                    <a:pt x="774738" y="376199"/>
                  </a:lnTo>
                  <a:lnTo>
                    <a:pt x="774674" y="377825"/>
                  </a:lnTo>
                  <a:lnTo>
                    <a:pt x="774573" y="380720"/>
                  </a:lnTo>
                  <a:lnTo>
                    <a:pt x="774446" y="383946"/>
                  </a:lnTo>
                  <a:lnTo>
                    <a:pt x="774369" y="387388"/>
                  </a:lnTo>
                  <a:lnTo>
                    <a:pt x="781710" y="438213"/>
                  </a:lnTo>
                  <a:lnTo>
                    <a:pt x="801103" y="487184"/>
                  </a:lnTo>
                  <a:lnTo>
                    <a:pt x="801458" y="487832"/>
                  </a:lnTo>
                  <a:lnTo>
                    <a:pt x="820381" y="480656"/>
                  </a:lnTo>
                  <a:lnTo>
                    <a:pt x="819886" y="479767"/>
                  </a:lnTo>
                  <a:lnTo>
                    <a:pt x="803135" y="438213"/>
                  </a:lnTo>
                  <a:lnTo>
                    <a:pt x="795655" y="393052"/>
                  </a:lnTo>
                  <a:lnTo>
                    <a:pt x="795782" y="380479"/>
                  </a:lnTo>
                  <a:lnTo>
                    <a:pt x="795896" y="368769"/>
                  </a:lnTo>
                  <a:lnTo>
                    <a:pt x="796023" y="356222"/>
                  </a:lnTo>
                  <a:lnTo>
                    <a:pt x="796099" y="348259"/>
                  </a:lnTo>
                  <a:lnTo>
                    <a:pt x="802932" y="307454"/>
                  </a:lnTo>
                  <a:lnTo>
                    <a:pt x="808697" y="310705"/>
                  </a:lnTo>
                  <a:lnTo>
                    <a:pt x="814781" y="313817"/>
                  </a:lnTo>
                  <a:lnTo>
                    <a:pt x="821207" y="316738"/>
                  </a:lnTo>
                  <a:lnTo>
                    <a:pt x="828014" y="319468"/>
                  </a:lnTo>
                  <a:lnTo>
                    <a:pt x="924331" y="376199"/>
                  </a:lnTo>
                  <a:lnTo>
                    <a:pt x="942581" y="387388"/>
                  </a:lnTo>
                  <a:lnTo>
                    <a:pt x="945362" y="394385"/>
                  </a:lnTo>
                  <a:lnTo>
                    <a:pt x="949286" y="400697"/>
                  </a:lnTo>
                  <a:lnTo>
                    <a:pt x="988021" y="417639"/>
                  </a:lnTo>
                  <a:lnTo>
                    <a:pt x="1002271" y="415810"/>
                  </a:lnTo>
                  <a:lnTo>
                    <a:pt x="1008164" y="418109"/>
                  </a:lnTo>
                  <a:lnTo>
                    <a:pt x="1013040" y="419176"/>
                  </a:lnTo>
                  <a:lnTo>
                    <a:pt x="1017651" y="419176"/>
                  </a:lnTo>
                  <a:lnTo>
                    <a:pt x="1025220" y="418109"/>
                  </a:lnTo>
                  <a:lnTo>
                    <a:pt x="1030338" y="415810"/>
                  </a:lnTo>
                  <a:lnTo>
                    <a:pt x="1032471" y="414858"/>
                  </a:lnTo>
                  <a:lnTo>
                    <a:pt x="1039545" y="409346"/>
                  </a:lnTo>
                  <a:lnTo>
                    <a:pt x="1046581" y="401497"/>
                  </a:lnTo>
                  <a:lnTo>
                    <a:pt x="1048092" y="399554"/>
                  </a:lnTo>
                  <a:lnTo>
                    <a:pt x="1049159" y="398195"/>
                  </a:lnTo>
                  <a:lnTo>
                    <a:pt x="1055001" y="391414"/>
                  </a:lnTo>
                  <a:lnTo>
                    <a:pt x="1064044" y="380479"/>
                  </a:lnTo>
                  <a:lnTo>
                    <a:pt x="1071295" y="368769"/>
                  </a:lnTo>
                  <a:lnTo>
                    <a:pt x="1074331" y="35622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0">
              <a:extLst>
                <a:ext uri="{FF2B5EF4-FFF2-40B4-BE49-F238E27FC236}">
                  <a16:creationId xmlns:a16="http://schemas.microsoft.com/office/drawing/2014/main" id="{F57AEADE-46D4-5E4C-1276-1300F285002A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723934" y="3842488"/>
              <a:ext cx="74898" cy="104897"/>
            </a:xfrm>
            <a:prstGeom prst="rect">
              <a:avLst/>
            </a:prstGeom>
          </p:spPr>
        </p:pic>
        <p:sp>
          <p:nvSpPr>
            <p:cNvPr id="46" name="object 41">
              <a:extLst>
                <a:ext uri="{FF2B5EF4-FFF2-40B4-BE49-F238E27FC236}">
                  <a16:creationId xmlns:a16="http://schemas.microsoft.com/office/drawing/2014/main" id="{54F8C3ED-6512-A6E0-4FFC-D3EBC28A4273}"/>
                </a:ext>
              </a:extLst>
            </p:cNvPr>
            <p:cNvSpPr/>
            <p:nvPr/>
          </p:nvSpPr>
          <p:spPr>
            <a:xfrm>
              <a:off x="3543081" y="3378916"/>
              <a:ext cx="504190" cy="607060"/>
            </a:xfrm>
            <a:custGeom>
              <a:avLst/>
              <a:gdLst/>
              <a:ahLst/>
              <a:cxnLst/>
              <a:rect l="l" t="t" r="r" b="b"/>
              <a:pathLst>
                <a:path w="504189" h="607060">
                  <a:moveTo>
                    <a:pt x="225469" y="0"/>
                  </a:moveTo>
                  <a:lnTo>
                    <a:pt x="162811" y="0"/>
                  </a:lnTo>
                  <a:lnTo>
                    <a:pt x="162737" y="134446"/>
                  </a:lnTo>
                  <a:lnTo>
                    <a:pt x="154991" y="138783"/>
                  </a:lnTo>
                  <a:lnTo>
                    <a:pt x="125952" y="174922"/>
                  </a:lnTo>
                  <a:lnTo>
                    <a:pt x="123241" y="184253"/>
                  </a:lnTo>
                  <a:lnTo>
                    <a:pt x="123145" y="184584"/>
                  </a:lnTo>
                  <a:lnTo>
                    <a:pt x="121703" y="194601"/>
                  </a:lnTo>
                  <a:lnTo>
                    <a:pt x="121483" y="194601"/>
                  </a:lnTo>
                  <a:lnTo>
                    <a:pt x="121483" y="360156"/>
                  </a:lnTo>
                  <a:lnTo>
                    <a:pt x="73025" y="370596"/>
                  </a:lnTo>
                  <a:lnTo>
                    <a:pt x="13004" y="418259"/>
                  </a:lnTo>
                  <a:lnTo>
                    <a:pt x="0" y="565364"/>
                  </a:lnTo>
                  <a:lnTo>
                    <a:pt x="3248" y="581417"/>
                  </a:lnTo>
                  <a:lnTo>
                    <a:pt x="12101" y="594539"/>
                  </a:lnTo>
                  <a:lnTo>
                    <a:pt x="25223" y="603392"/>
                  </a:lnTo>
                  <a:lnTo>
                    <a:pt x="41276" y="606641"/>
                  </a:lnTo>
                  <a:lnTo>
                    <a:pt x="132624" y="606641"/>
                  </a:lnTo>
                  <a:lnTo>
                    <a:pt x="137147" y="602117"/>
                  </a:lnTo>
                  <a:lnTo>
                    <a:pt x="137147" y="596557"/>
                  </a:lnTo>
                  <a:lnTo>
                    <a:pt x="139190" y="586463"/>
                  </a:lnTo>
                  <a:lnTo>
                    <a:pt x="41276" y="586463"/>
                  </a:lnTo>
                  <a:lnTo>
                    <a:pt x="33071" y="584803"/>
                  </a:lnTo>
                  <a:lnTo>
                    <a:pt x="26364" y="580276"/>
                  </a:lnTo>
                  <a:lnTo>
                    <a:pt x="21838" y="573569"/>
                  </a:lnTo>
                  <a:lnTo>
                    <a:pt x="20177" y="565364"/>
                  </a:lnTo>
                  <a:lnTo>
                    <a:pt x="20177" y="448394"/>
                  </a:lnTo>
                  <a:lnTo>
                    <a:pt x="21838" y="440184"/>
                  </a:lnTo>
                  <a:lnTo>
                    <a:pt x="26364" y="433473"/>
                  </a:lnTo>
                  <a:lnTo>
                    <a:pt x="33071" y="428946"/>
                  </a:lnTo>
                  <a:lnTo>
                    <a:pt x="41276" y="427285"/>
                  </a:lnTo>
                  <a:lnTo>
                    <a:pt x="324304" y="427285"/>
                  </a:lnTo>
                  <a:lnTo>
                    <a:pt x="324304" y="413097"/>
                  </a:lnTo>
                  <a:lnTo>
                    <a:pt x="321843" y="409579"/>
                  </a:lnTo>
                  <a:lnTo>
                    <a:pt x="318325" y="407998"/>
                  </a:lnTo>
                  <a:lnTo>
                    <a:pt x="318367" y="407830"/>
                  </a:lnTo>
                  <a:lnTo>
                    <a:pt x="315476" y="407108"/>
                  </a:lnTo>
                  <a:lnTo>
                    <a:pt x="58050" y="407108"/>
                  </a:lnTo>
                  <a:lnTo>
                    <a:pt x="71914" y="395600"/>
                  </a:lnTo>
                  <a:lnTo>
                    <a:pt x="85314" y="386937"/>
                  </a:lnTo>
                  <a:lnTo>
                    <a:pt x="100202" y="381675"/>
                  </a:lnTo>
                  <a:lnTo>
                    <a:pt x="115084" y="380061"/>
                  </a:lnTo>
                  <a:lnTo>
                    <a:pt x="207292" y="380061"/>
                  </a:lnTo>
                  <a:lnTo>
                    <a:pt x="141744" y="363674"/>
                  </a:lnTo>
                  <a:lnTo>
                    <a:pt x="141744" y="286923"/>
                  </a:lnTo>
                  <a:lnTo>
                    <a:pt x="501715" y="286923"/>
                  </a:lnTo>
                  <a:lnTo>
                    <a:pt x="503660" y="276829"/>
                  </a:lnTo>
                  <a:lnTo>
                    <a:pt x="502528" y="266735"/>
                  </a:lnTo>
                  <a:lnTo>
                    <a:pt x="141744" y="266735"/>
                  </a:lnTo>
                  <a:lnTo>
                    <a:pt x="141754" y="197878"/>
                  </a:lnTo>
                  <a:lnTo>
                    <a:pt x="162753" y="157982"/>
                  </a:lnTo>
                  <a:lnTo>
                    <a:pt x="182986" y="148194"/>
                  </a:lnTo>
                  <a:lnTo>
                    <a:pt x="183072" y="80248"/>
                  </a:lnTo>
                  <a:lnTo>
                    <a:pt x="225469" y="80248"/>
                  </a:lnTo>
                  <a:lnTo>
                    <a:pt x="225469" y="59987"/>
                  </a:lnTo>
                  <a:lnTo>
                    <a:pt x="183072" y="59987"/>
                  </a:lnTo>
                  <a:lnTo>
                    <a:pt x="183072" y="20271"/>
                  </a:lnTo>
                  <a:lnTo>
                    <a:pt x="225469" y="20271"/>
                  </a:lnTo>
                  <a:lnTo>
                    <a:pt x="225469" y="0"/>
                  </a:lnTo>
                  <a:close/>
                </a:path>
                <a:path w="504189" h="607060">
                  <a:moveTo>
                    <a:pt x="205100" y="567658"/>
                  </a:moveTo>
                  <a:lnTo>
                    <a:pt x="166047" y="567658"/>
                  </a:lnTo>
                  <a:lnTo>
                    <a:pt x="177286" y="569932"/>
                  </a:lnTo>
                  <a:lnTo>
                    <a:pt x="186473" y="576131"/>
                  </a:lnTo>
                  <a:lnTo>
                    <a:pt x="192672" y="585318"/>
                  </a:lnTo>
                  <a:lnTo>
                    <a:pt x="194946" y="596557"/>
                  </a:lnTo>
                  <a:lnTo>
                    <a:pt x="194946" y="602117"/>
                  </a:lnTo>
                  <a:lnTo>
                    <a:pt x="199470" y="606641"/>
                  </a:lnTo>
                  <a:lnTo>
                    <a:pt x="475001" y="606641"/>
                  </a:lnTo>
                  <a:lnTo>
                    <a:pt x="479168" y="603206"/>
                  </a:lnTo>
                  <a:lnTo>
                    <a:pt x="481001" y="593730"/>
                  </a:lnTo>
                  <a:lnTo>
                    <a:pt x="478414" y="588976"/>
                  </a:lnTo>
                  <a:lnTo>
                    <a:pt x="473933" y="587186"/>
                  </a:lnTo>
                  <a:lnTo>
                    <a:pt x="472347" y="586463"/>
                  </a:lnTo>
                  <a:lnTo>
                    <a:pt x="214087" y="586463"/>
                  </a:lnTo>
                  <a:lnTo>
                    <a:pt x="207859" y="570802"/>
                  </a:lnTo>
                  <a:lnTo>
                    <a:pt x="205100" y="567658"/>
                  </a:lnTo>
                  <a:close/>
                </a:path>
                <a:path w="504189" h="607060">
                  <a:moveTo>
                    <a:pt x="166047" y="547470"/>
                  </a:moveTo>
                  <a:lnTo>
                    <a:pt x="149370" y="550373"/>
                  </a:lnTo>
                  <a:lnTo>
                    <a:pt x="135061" y="558462"/>
                  </a:lnTo>
                  <a:lnTo>
                    <a:pt x="124235" y="570802"/>
                  </a:lnTo>
                  <a:lnTo>
                    <a:pt x="118006" y="586463"/>
                  </a:lnTo>
                  <a:lnTo>
                    <a:pt x="139190" y="586463"/>
                  </a:lnTo>
                  <a:lnTo>
                    <a:pt x="139422" y="585318"/>
                  </a:lnTo>
                  <a:lnTo>
                    <a:pt x="145621" y="576131"/>
                  </a:lnTo>
                  <a:lnTo>
                    <a:pt x="154808" y="569932"/>
                  </a:lnTo>
                  <a:lnTo>
                    <a:pt x="166047" y="567658"/>
                  </a:lnTo>
                  <a:lnTo>
                    <a:pt x="205100" y="567658"/>
                  </a:lnTo>
                  <a:lnTo>
                    <a:pt x="197033" y="558462"/>
                  </a:lnTo>
                  <a:lnTo>
                    <a:pt x="182724" y="550373"/>
                  </a:lnTo>
                  <a:lnTo>
                    <a:pt x="166047" y="547470"/>
                  </a:lnTo>
                  <a:close/>
                </a:path>
                <a:path w="504189" h="607060">
                  <a:moveTo>
                    <a:pt x="293003" y="340481"/>
                  </a:moveTo>
                  <a:lnTo>
                    <a:pt x="266798" y="340481"/>
                  </a:lnTo>
                  <a:lnTo>
                    <a:pt x="285005" y="364642"/>
                  </a:lnTo>
                  <a:lnTo>
                    <a:pt x="308337" y="383828"/>
                  </a:lnTo>
                  <a:lnTo>
                    <a:pt x="335825" y="397065"/>
                  </a:lnTo>
                  <a:lnTo>
                    <a:pt x="366501" y="403380"/>
                  </a:lnTo>
                  <a:lnTo>
                    <a:pt x="366501" y="516738"/>
                  </a:lnTo>
                  <a:lnTo>
                    <a:pt x="348905" y="542713"/>
                  </a:lnTo>
                  <a:lnTo>
                    <a:pt x="322706" y="563828"/>
                  </a:lnTo>
                  <a:lnTo>
                    <a:pt x="297023" y="578829"/>
                  </a:lnTo>
                  <a:lnTo>
                    <a:pt x="280975" y="586463"/>
                  </a:lnTo>
                  <a:lnTo>
                    <a:pt x="324869" y="586463"/>
                  </a:lnTo>
                  <a:lnTo>
                    <a:pt x="338457" y="577565"/>
                  </a:lnTo>
                  <a:lnTo>
                    <a:pt x="352346" y="566898"/>
                  </a:lnTo>
                  <a:lnTo>
                    <a:pt x="365428" y="554590"/>
                  </a:lnTo>
                  <a:lnTo>
                    <a:pt x="376595" y="540768"/>
                  </a:lnTo>
                  <a:lnTo>
                    <a:pt x="403606" y="540768"/>
                  </a:lnTo>
                  <a:lnTo>
                    <a:pt x="386689" y="516738"/>
                  </a:lnTo>
                  <a:lnTo>
                    <a:pt x="386689" y="403380"/>
                  </a:lnTo>
                  <a:lnTo>
                    <a:pt x="432535" y="390798"/>
                  </a:lnTo>
                  <a:lnTo>
                    <a:pt x="441903" y="383828"/>
                  </a:lnTo>
                  <a:lnTo>
                    <a:pt x="377241" y="383828"/>
                  </a:lnTo>
                  <a:lnTo>
                    <a:pt x="337268" y="376206"/>
                  </a:lnTo>
                  <a:lnTo>
                    <a:pt x="304503" y="355642"/>
                  </a:lnTo>
                  <a:lnTo>
                    <a:pt x="293003" y="340481"/>
                  </a:lnTo>
                  <a:close/>
                </a:path>
                <a:path w="504189" h="607060">
                  <a:moveTo>
                    <a:pt x="403606" y="540768"/>
                  </a:moveTo>
                  <a:lnTo>
                    <a:pt x="376595" y="540768"/>
                  </a:lnTo>
                  <a:lnTo>
                    <a:pt x="387762" y="554590"/>
                  </a:lnTo>
                  <a:lnTo>
                    <a:pt x="400845" y="566898"/>
                  </a:lnTo>
                  <a:lnTo>
                    <a:pt x="414734" y="577565"/>
                  </a:lnTo>
                  <a:lnTo>
                    <a:pt x="428322" y="586463"/>
                  </a:lnTo>
                  <a:lnTo>
                    <a:pt x="472347" y="586463"/>
                  </a:lnTo>
                  <a:lnTo>
                    <a:pt x="462096" y="581794"/>
                  </a:lnTo>
                  <a:lnTo>
                    <a:pt x="435647" y="567158"/>
                  </a:lnTo>
                  <a:lnTo>
                    <a:pt x="406530" y="544923"/>
                  </a:lnTo>
                  <a:lnTo>
                    <a:pt x="403606" y="540768"/>
                  </a:lnTo>
                  <a:close/>
                </a:path>
                <a:path w="504189" h="607060">
                  <a:moveTo>
                    <a:pt x="324304" y="427285"/>
                  </a:moveTo>
                  <a:lnTo>
                    <a:pt x="304116" y="427285"/>
                  </a:lnTo>
                  <a:lnTo>
                    <a:pt x="304116" y="447347"/>
                  </a:lnTo>
                  <a:lnTo>
                    <a:pt x="291584" y="452882"/>
                  </a:lnTo>
                  <a:lnTo>
                    <a:pt x="281716" y="462010"/>
                  </a:lnTo>
                  <a:lnTo>
                    <a:pt x="275253" y="473815"/>
                  </a:lnTo>
                  <a:lnTo>
                    <a:pt x="272934" y="487377"/>
                  </a:lnTo>
                  <a:lnTo>
                    <a:pt x="274541" y="498891"/>
                  </a:lnTo>
                  <a:lnTo>
                    <a:pt x="279147" y="509259"/>
                  </a:lnTo>
                  <a:lnTo>
                    <a:pt x="286429" y="517958"/>
                  </a:lnTo>
                  <a:lnTo>
                    <a:pt x="296064" y="524465"/>
                  </a:lnTo>
                  <a:lnTo>
                    <a:pt x="301091" y="526997"/>
                  </a:lnTo>
                  <a:lnTo>
                    <a:pt x="304116" y="531355"/>
                  </a:lnTo>
                  <a:lnTo>
                    <a:pt x="304116" y="537857"/>
                  </a:lnTo>
                  <a:lnTo>
                    <a:pt x="324304" y="537857"/>
                  </a:lnTo>
                  <a:lnTo>
                    <a:pt x="324304" y="536098"/>
                  </a:lnTo>
                  <a:lnTo>
                    <a:pt x="322959" y="526997"/>
                  </a:lnTo>
                  <a:lnTo>
                    <a:pt x="319104" y="518726"/>
                  </a:lnTo>
                  <a:lnTo>
                    <a:pt x="313008" y="511701"/>
                  </a:lnTo>
                  <a:lnTo>
                    <a:pt x="304943" y="506340"/>
                  </a:lnTo>
                  <a:lnTo>
                    <a:pt x="297645" y="502770"/>
                  </a:lnTo>
                  <a:lnTo>
                    <a:pt x="293111" y="495503"/>
                  </a:lnTo>
                  <a:lnTo>
                    <a:pt x="293111" y="487377"/>
                  </a:lnTo>
                  <a:lnTo>
                    <a:pt x="294772" y="479173"/>
                  </a:lnTo>
                  <a:lnTo>
                    <a:pt x="299298" y="472465"/>
                  </a:lnTo>
                  <a:lnTo>
                    <a:pt x="306005" y="467939"/>
                  </a:lnTo>
                  <a:lnTo>
                    <a:pt x="314210" y="466278"/>
                  </a:lnTo>
                  <a:lnTo>
                    <a:pt x="319780" y="466278"/>
                  </a:lnTo>
                  <a:lnTo>
                    <a:pt x="324304" y="461755"/>
                  </a:lnTo>
                  <a:lnTo>
                    <a:pt x="324304" y="427285"/>
                  </a:lnTo>
                  <a:close/>
                </a:path>
                <a:path w="504189" h="607060">
                  <a:moveTo>
                    <a:pt x="207292" y="380061"/>
                  </a:moveTo>
                  <a:lnTo>
                    <a:pt x="116596" y="380061"/>
                  </a:lnTo>
                  <a:lnTo>
                    <a:pt x="131734" y="381988"/>
                  </a:lnTo>
                  <a:lnTo>
                    <a:pt x="230579" y="407108"/>
                  </a:lnTo>
                  <a:lnTo>
                    <a:pt x="315476" y="407108"/>
                  </a:lnTo>
                  <a:lnTo>
                    <a:pt x="266798" y="394940"/>
                  </a:lnTo>
                  <a:lnTo>
                    <a:pt x="266798" y="389872"/>
                  </a:lnTo>
                  <a:lnTo>
                    <a:pt x="246536" y="389872"/>
                  </a:lnTo>
                  <a:lnTo>
                    <a:pt x="207292" y="380061"/>
                  </a:lnTo>
                  <a:close/>
                </a:path>
                <a:path w="504189" h="607060">
                  <a:moveTo>
                    <a:pt x="270232" y="286923"/>
                  </a:moveTo>
                  <a:lnTo>
                    <a:pt x="246536" y="286923"/>
                  </a:lnTo>
                  <a:lnTo>
                    <a:pt x="246536" y="389872"/>
                  </a:lnTo>
                  <a:lnTo>
                    <a:pt x="266798" y="389872"/>
                  </a:lnTo>
                  <a:lnTo>
                    <a:pt x="266798" y="340481"/>
                  </a:lnTo>
                  <a:lnTo>
                    <a:pt x="293003" y="340481"/>
                  </a:lnTo>
                  <a:lnTo>
                    <a:pt x="281194" y="324914"/>
                  </a:lnTo>
                  <a:lnTo>
                    <a:pt x="270232" y="286923"/>
                  </a:lnTo>
                  <a:close/>
                </a:path>
                <a:path w="504189" h="607060">
                  <a:moveTo>
                    <a:pt x="501715" y="286923"/>
                  </a:moveTo>
                  <a:lnTo>
                    <a:pt x="482969" y="286923"/>
                  </a:lnTo>
                  <a:lnTo>
                    <a:pt x="472001" y="324914"/>
                  </a:lnTo>
                  <a:lnTo>
                    <a:pt x="448689" y="355642"/>
                  </a:lnTo>
                  <a:lnTo>
                    <a:pt x="415923" y="376206"/>
                  </a:lnTo>
                  <a:lnTo>
                    <a:pt x="375950" y="383828"/>
                  </a:lnTo>
                  <a:lnTo>
                    <a:pt x="441903" y="383828"/>
                  </a:lnTo>
                  <a:lnTo>
                    <a:pt x="469680" y="363161"/>
                  </a:lnTo>
                  <a:lnTo>
                    <a:pt x="494573" y="323996"/>
                  </a:lnTo>
                  <a:lnTo>
                    <a:pt x="501715" y="286923"/>
                  </a:lnTo>
                  <a:close/>
                </a:path>
                <a:path w="504189" h="607060">
                  <a:moveTo>
                    <a:pt x="225469" y="80248"/>
                  </a:moveTo>
                  <a:lnTo>
                    <a:pt x="205197" y="80248"/>
                  </a:lnTo>
                  <a:lnTo>
                    <a:pt x="205197" y="148194"/>
                  </a:lnTo>
                  <a:lnTo>
                    <a:pt x="211846" y="150634"/>
                  </a:lnTo>
                  <a:lnTo>
                    <a:pt x="219141" y="153967"/>
                  </a:lnTo>
                  <a:lnTo>
                    <a:pt x="244049" y="184089"/>
                  </a:lnTo>
                  <a:lnTo>
                    <a:pt x="244115" y="184253"/>
                  </a:lnTo>
                  <a:lnTo>
                    <a:pt x="245926" y="191949"/>
                  </a:lnTo>
                  <a:lnTo>
                    <a:pt x="246536" y="199889"/>
                  </a:lnTo>
                  <a:lnTo>
                    <a:pt x="246536" y="266735"/>
                  </a:lnTo>
                  <a:lnTo>
                    <a:pt x="270159" y="266735"/>
                  </a:lnTo>
                  <a:lnTo>
                    <a:pt x="275995" y="228631"/>
                  </a:lnTo>
                  <a:lnTo>
                    <a:pt x="286132" y="187172"/>
                  </a:lnTo>
                  <a:lnTo>
                    <a:pt x="286396" y="186277"/>
                  </a:lnTo>
                  <a:lnTo>
                    <a:pt x="265447" y="186277"/>
                  </a:lnTo>
                  <a:lnTo>
                    <a:pt x="247722" y="151082"/>
                  </a:lnTo>
                  <a:lnTo>
                    <a:pt x="225469" y="134446"/>
                  </a:lnTo>
                  <a:lnTo>
                    <a:pt x="225469" y="80248"/>
                  </a:lnTo>
                  <a:close/>
                </a:path>
                <a:path w="504189" h="607060">
                  <a:moveTo>
                    <a:pt x="469049" y="123158"/>
                  </a:moveTo>
                  <a:lnTo>
                    <a:pt x="447598" y="123158"/>
                  </a:lnTo>
                  <a:lnTo>
                    <a:pt x="456288" y="147914"/>
                  </a:lnTo>
                  <a:lnTo>
                    <a:pt x="467422" y="184089"/>
                  </a:lnTo>
                  <a:lnTo>
                    <a:pt x="477540" y="225693"/>
                  </a:lnTo>
                  <a:lnTo>
                    <a:pt x="483179" y="266735"/>
                  </a:lnTo>
                  <a:lnTo>
                    <a:pt x="502528" y="266735"/>
                  </a:lnTo>
                  <a:lnTo>
                    <a:pt x="497685" y="223548"/>
                  </a:lnTo>
                  <a:lnTo>
                    <a:pt x="484421" y="170030"/>
                  </a:lnTo>
                  <a:lnTo>
                    <a:pt x="470851" y="128046"/>
                  </a:lnTo>
                  <a:lnTo>
                    <a:pt x="469049" y="123158"/>
                  </a:lnTo>
                  <a:close/>
                </a:path>
                <a:path w="504189" h="607060">
                  <a:moveTo>
                    <a:pt x="458750" y="102981"/>
                  </a:moveTo>
                  <a:lnTo>
                    <a:pt x="294347" y="102981"/>
                  </a:lnTo>
                  <a:lnTo>
                    <a:pt x="290525" y="105682"/>
                  </a:lnTo>
                  <a:lnTo>
                    <a:pt x="273487" y="157982"/>
                  </a:lnTo>
                  <a:lnTo>
                    <a:pt x="265447" y="186277"/>
                  </a:lnTo>
                  <a:lnTo>
                    <a:pt x="286396" y="186277"/>
                  </a:lnTo>
                  <a:lnTo>
                    <a:pt x="297196" y="149600"/>
                  </a:lnTo>
                  <a:lnTo>
                    <a:pt x="305812" y="123158"/>
                  </a:lnTo>
                  <a:lnTo>
                    <a:pt x="469049" y="123158"/>
                  </a:lnTo>
                  <a:lnTo>
                    <a:pt x="464084" y="109692"/>
                  </a:lnTo>
                  <a:lnTo>
                    <a:pt x="462510" y="105682"/>
                  </a:lnTo>
                  <a:lnTo>
                    <a:pt x="462436" y="105494"/>
                  </a:lnTo>
                  <a:lnTo>
                    <a:pt x="458750" y="102981"/>
                  </a:lnTo>
                  <a:close/>
                </a:path>
                <a:path w="504189" h="607060">
                  <a:moveTo>
                    <a:pt x="225469" y="20271"/>
                  </a:moveTo>
                  <a:lnTo>
                    <a:pt x="205197" y="20271"/>
                  </a:lnTo>
                  <a:lnTo>
                    <a:pt x="205197" y="59987"/>
                  </a:lnTo>
                  <a:lnTo>
                    <a:pt x="225469" y="59987"/>
                  </a:lnTo>
                  <a:lnTo>
                    <a:pt x="225469" y="2027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2">
              <a:extLst>
                <a:ext uri="{FF2B5EF4-FFF2-40B4-BE49-F238E27FC236}">
                  <a16:creationId xmlns:a16="http://schemas.microsoft.com/office/drawing/2014/main" id="{5ABA740C-6268-72F2-4CF3-31853778C866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597659" y="3832817"/>
              <a:ext cx="82573" cy="82562"/>
            </a:xfrm>
            <a:prstGeom prst="rect">
              <a:avLst/>
            </a:prstGeom>
          </p:spPr>
        </p:pic>
        <p:sp>
          <p:nvSpPr>
            <p:cNvPr id="48" name="object 43">
              <a:extLst>
                <a:ext uri="{FF2B5EF4-FFF2-40B4-BE49-F238E27FC236}">
                  <a16:creationId xmlns:a16="http://schemas.microsoft.com/office/drawing/2014/main" id="{43984896-0002-0527-CB18-BDC3AD024F93}"/>
                </a:ext>
              </a:extLst>
            </p:cNvPr>
            <p:cNvSpPr/>
            <p:nvPr/>
          </p:nvSpPr>
          <p:spPr>
            <a:xfrm>
              <a:off x="2797162" y="3453796"/>
              <a:ext cx="2067560" cy="2066289"/>
            </a:xfrm>
            <a:custGeom>
              <a:avLst/>
              <a:gdLst/>
              <a:ahLst/>
              <a:cxnLst/>
              <a:rect l="l" t="t" r="r" b="b"/>
              <a:pathLst>
                <a:path w="2067560" h="2066289">
                  <a:moveTo>
                    <a:pt x="248259" y="1641805"/>
                  </a:moveTo>
                  <a:lnTo>
                    <a:pt x="246608" y="1633639"/>
                  </a:lnTo>
                  <a:lnTo>
                    <a:pt x="242112" y="1626958"/>
                  </a:lnTo>
                  <a:lnTo>
                    <a:pt x="235445" y="1622463"/>
                  </a:lnTo>
                  <a:lnTo>
                    <a:pt x="227266" y="1620812"/>
                  </a:lnTo>
                  <a:lnTo>
                    <a:pt x="219100" y="1622463"/>
                  </a:lnTo>
                  <a:lnTo>
                    <a:pt x="212432" y="1626958"/>
                  </a:lnTo>
                  <a:lnTo>
                    <a:pt x="207924" y="1633639"/>
                  </a:lnTo>
                  <a:lnTo>
                    <a:pt x="206273" y="1641805"/>
                  </a:lnTo>
                  <a:lnTo>
                    <a:pt x="207924" y="1649971"/>
                  </a:lnTo>
                  <a:lnTo>
                    <a:pt x="212432" y="1656638"/>
                  </a:lnTo>
                  <a:lnTo>
                    <a:pt x="219100" y="1661147"/>
                  </a:lnTo>
                  <a:lnTo>
                    <a:pt x="227266" y="1662785"/>
                  </a:lnTo>
                  <a:lnTo>
                    <a:pt x="235445" y="1661147"/>
                  </a:lnTo>
                  <a:lnTo>
                    <a:pt x="242112" y="1656638"/>
                  </a:lnTo>
                  <a:lnTo>
                    <a:pt x="246608" y="1649971"/>
                  </a:lnTo>
                  <a:lnTo>
                    <a:pt x="248259" y="1641805"/>
                  </a:lnTo>
                  <a:close/>
                </a:path>
                <a:path w="2067560" h="2066289">
                  <a:moveTo>
                    <a:pt x="429920" y="1737626"/>
                  </a:moveTo>
                  <a:lnTo>
                    <a:pt x="401167" y="1682292"/>
                  </a:lnTo>
                  <a:lnTo>
                    <a:pt x="371983" y="1645691"/>
                  </a:lnTo>
                  <a:lnTo>
                    <a:pt x="352234" y="1633753"/>
                  </a:lnTo>
                  <a:lnTo>
                    <a:pt x="324307" y="1597088"/>
                  </a:lnTo>
                  <a:lnTo>
                    <a:pt x="351523" y="1565541"/>
                  </a:lnTo>
                  <a:lnTo>
                    <a:pt x="355231" y="1542402"/>
                  </a:lnTo>
                  <a:lnTo>
                    <a:pt x="354482" y="1533601"/>
                  </a:lnTo>
                  <a:lnTo>
                    <a:pt x="334060" y="1495145"/>
                  </a:lnTo>
                  <a:lnTo>
                    <a:pt x="298767" y="1482534"/>
                  </a:lnTo>
                  <a:lnTo>
                    <a:pt x="283095" y="1484795"/>
                  </a:lnTo>
                  <a:lnTo>
                    <a:pt x="266852" y="1491043"/>
                  </a:lnTo>
                  <a:lnTo>
                    <a:pt x="259994" y="1479765"/>
                  </a:lnTo>
                  <a:lnTo>
                    <a:pt x="221475" y="1456486"/>
                  </a:lnTo>
                  <a:lnTo>
                    <a:pt x="213144" y="1456156"/>
                  </a:lnTo>
                  <a:lnTo>
                    <a:pt x="197243" y="1459306"/>
                  </a:lnTo>
                  <a:lnTo>
                    <a:pt x="167474" y="1492719"/>
                  </a:lnTo>
                  <a:lnTo>
                    <a:pt x="165227" y="1503095"/>
                  </a:lnTo>
                  <a:lnTo>
                    <a:pt x="153835" y="1497990"/>
                  </a:lnTo>
                  <a:lnTo>
                    <a:pt x="142011" y="1495310"/>
                  </a:lnTo>
                  <a:lnTo>
                    <a:pt x="129984" y="1495107"/>
                  </a:lnTo>
                  <a:lnTo>
                    <a:pt x="117995" y="1497393"/>
                  </a:lnTo>
                  <a:lnTo>
                    <a:pt x="86055" y="1520786"/>
                  </a:lnTo>
                  <a:lnTo>
                    <a:pt x="75806" y="1550479"/>
                  </a:lnTo>
                  <a:lnTo>
                    <a:pt x="77101" y="1568932"/>
                  </a:lnTo>
                  <a:lnTo>
                    <a:pt x="83451" y="1587690"/>
                  </a:lnTo>
                  <a:lnTo>
                    <a:pt x="94703" y="1606245"/>
                  </a:lnTo>
                  <a:lnTo>
                    <a:pt x="57492" y="1654162"/>
                  </a:lnTo>
                  <a:lnTo>
                    <a:pt x="31470" y="1710499"/>
                  </a:lnTo>
                  <a:lnTo>
                    <a:pt x="14668" y="1770062"/>
                  </a:lnTo>
                  <a:lnTo>
                    <a:pt x="5143" y="1827669"/>
                  </a:lnTo>
                  <a:lnTo>
                    <a:pt x="901" y="1878152"/>
                  </a:lnTo>
                  <a:lnTo>
                    <a:pt x="0" y="1916328"/>
                  </a:lnTo>
                  <a:lnTo>
                    <a:pt x="444" y="1937004"/>
                  </a:lnTo>
                  <a:lnTo>
                    <a:pt x="50" y="1940648"/>
                  </a:lnTo>
                  <a:lnTo>
                    <a:pt x="23647" y="1941220"/>
                  </a:lnTo>
                  <a:lnTo>
                    <a:pt x="22885" y="1922132"/>
                  </a:lnTo>
                  <a:lnTo>
                    <a:pt x="23152" y="1887359"/>
                  </a:lnTo>
                  <a:lnTo>
                    <a:pt x="26352" y="1838871"/>
                  </a:lnTo>
                  <a:lnTo>
                    <a:pt x="34632" y="1782343"/>
                  </a:lnTo>
                  <a:lnTo>
                    <a:pt x="50114" y="1723390"/>
                  </a:lnTo>
                  <a:lnTo>
                    <a:pt x="74930" y="1667687"/>
                  </a:lnTo>
                  <a:lnTo>
                    <a:pt x="111226" y="1620862"/>
                  </a:lnTo>
                  <a:lnTo>
                    <a:pt x="174510" y="1583982"/>
                  </a:lnTo>
                  <a:lnTo>
                    <a:pt x="212064" y="1577174"/>
                  </a:lnTo>
                  <a:lnTo>
                    <a:pt x="253390" y="1578152"/>
                  </a:lnTo>
                  <a:lnTo>
                    <a:pt x="256781" y="1578533"/>
                  </a:lnTo>
                  <a:lnTo>
                    <a:pt x="259105" y="1557337"/>
                  </a:lnTo>
                  <a:lnTo>
                    <a:pt x="255752" y="1556969"/>
                  </a:lnTo>
                  <a:lnTo>
                    <a:pt x="214452" y="1555546"/>
                  </a:lnTo>
                  <a:lnTo>
                    <a:pt x="176466" y="1560995"/>
                  </a:lnTo>
                  <a:lnTo>
                    <a:pt x="141897" y="1573263"/>
                  </a:lnTo>
                  <a:lnTo>
                    <a:pt x="110807" y="1592326"/>
                  </a:lnTo>
                  <a:lnTo>
                    <a:pt x="102730" y="1578800"/>
                  </a:lnTo>
                  <a:lnTo>
                    <a:pt x="98094" y="1565440"/>
                  </a:lnTo>
                  <a:lnTo>
                    <a:pt x="97015" y="1552562"/>
                  </a:lnTo>
                  <a:lnTo>
                    <a:pt x="99593" y="1540510"/>
                  </a:lnTo>
                  <a:lnTo>
                    <a:pt x="135750" y="1516227"/>
                  </a:lnTo>
                  <a:lnTo>
                    <a:pt x="147256" y="1518272"/>
                  </a:lnTo>
                  <a:lnTo>
                    <a:pt x="158242" y="1523834"/>
                  </a:lnTo>
                  <a:lnTo>
                    <a:pt x="168313" y="1532775"/>
                  </a:lnTo>
                  <a:lnTo>
                    <a:pt x="170218" y="1534896"/>
                  </a:lnTo>
                  <a:lnTo>
                    <a:pt x="172821" y="1536141"/>
                  </a:lnTo>
                  <a:lnTo>
                    <a:pt x="178485" y="1536484"/>
                  </a:lnTo>
                  <a:lnTo>
                    <a:pt x="181229" y="1535506"/>
                  </a:lnTo>
                  <a:lnTo>
                    <a:pt x="186029" y="1531213"/>
                  </a:lnTo>
                  <a:lnTo>
                    <a:pt x="187312" y="1527632"/>
                  </a:lnTo>
                  <a:lnTo>
                    <a:pt x="186766" y="1524050"/>
                  </a:lnTo>
                  <a:lnTo>
                    <a:pt x="185889" y="1511566"/>
                  </a:lnTo>
                  <a:lnTo>
                    <a:pt x="214096" y="1477695"/>
                  </a:lnTo>
                  <a:lnTo>
                    <a:pt x="219075" y="1477886"/>
                  </a:lnTo>
                  <a:lnTo>
                    <a:pt x="250964" y="1509356"/>
                  </a:lnTo>
                  <a:lnTo>
                    <a:pt x="251701" y="1512112"/>
                  </a:lnTo>
                  <a:lnTo>
                    <a:pt x="253453" y="1514411"/>
                  </a:lnTo>
                  <a:lnTo>
                    <a:pt x="258394" y="1517256"/>
                  </a:lnTo>
                  <a:lnTo>
                    <a:pt x="261251" y="1517637"/>
                  </a:lnTo>
                  <a:lnTo>
                    <a:pt x="265290" y="1516570"/>
                  </a:lnTo>
                  <a:lnTo>
                    <a:pt x="266471" y="1516011"/>
                  </a:lnTo>
                  <a:lnTo>
                    <a:pt x="267398" y="1515325"/>
                  </a:lnTo>
                  <a:lnTo>
                    <a:pt x="281076" y="1507959"/>
                  </a:lnTo>
                  <a:lnTo>
                    <a:pt x="293941" y="1504302"/>
                  </a:lnTo>
                  <a:lnTo>
                    <a:pt x="305676" y="1504391"/>
                  </a:lnTo>
                  <a:lnTo>
                    <a:pt x="316001" y="1508277"/>
                  </a:lnTo>
                  <a:lnTo>
                    <a:pt x="322059" y="1511960"/>
                  </a:lnTo>
                  <a:lnTo>
                    <a:pt x="326948" y="1517789"/>
                  </a:lnTo>
                  <a:lnTo>
                    <a:pt x="333311" y="1532432"/>
                  </a:lnTo>
                  <a:lnTo>
                    <a:pt x="334556" y="1540827"/>
                  </a:lnTo>
                  <a:lnTo>
                    <a:pt x="333654" y="1548803"/>
                  </a:lnTo>
                  <a:lnTo>
                    <a:pt x="304558" y="1582153"/>
                  </a:lnTo>
                  <a:lnTo>
                    <a:pt x="298894" y="1583690"/>
                  </a:lnTo>
                  <a:lnTo>
                    <a:pt x="295541" y="1589557"/>
                  </a:lnTo>
                  <a:lnTo>
                    <a:pt x="297434" y="1596529"/>
                  </a:lnTo>
                  <a:lnTo>
                    <a:pt x="298043" y="1597748"/>
                  </a:lnTo>
                  <a:lnTo>
                    <a:pt x="323786" y="1631581"/>
                  </a:lnTo>
                  <a:lnTo>
                    <a:pt x="310172" y="1636268"/>
                  </a:lnTo>
                  <a:lnTo>
                    <a:pt x="296291" y="1644535"/>
                  </a:lnTo>
                  <a:lnTo>
                    <a:pt x="282079" y="1656461"/>
                  </a:lnTo>
                  <a:lnTo>
                    <a:pt x="267436" y="1672132"/>
                  </a:lnTo>
                  <a:lnTo>
                    <a:pt x="265239" y="1674736"/>
                  </a:lnTo>
                  <a:lnTo>
                    <a:pt x="281495" y="1688503"/>
                  </a:lnTo>
                  <a:lnTo>
                    <a:pt x="283692" y="1685912"/>
                  </a:lnTo>
                  <a:lnTo>
                    <a:pt x="309689" y="1661388"/>
                  </a:lnTo>
                  <a:lnTo>
                    <a:pt x="330327" y="1652587"/>
                  </a:lnTo>
                  <a:lnTo>
                    <a:pt x="346265" y="1654467"/>
                  </a:lnTo>
                  <a:lnTo>
                    <a:pt x="358203" y="1661947"/>
                  </a:lnTo>
                  <a:lnTo>
                    <a:pt x="368465" y="1672475"/>
                  </a:lnTo>
                  <a:lnTo>
                    <a:pt x="378104" y="1685620"/>
                  </a:lnTo>
                  <a:lnTo>
                    <a:pt x="387197" y="1700618"/>
                  </a:lnTo>
                  <a:lnTo>
                    <a:pt x="395833" y="1716735"/>
                  </a:lnTo>
                  <a:lnTo>
                    <a:pt x="366496" y="1707832"/>
                  </a:lnTo>
                  <a:lnTo>
                    <a:pt x="339521" y="1702968"/>
                  </a:lnTo>
                  <a:lnTo>
                    <a:pt x="292989" y="1705394"/>
                  </a:lnTo>
                  <a:lnTo>
                    <a:pt x="254520" y="1727187"/>
                  </a:lnTo>
                  <a:lnTo>
                    <a:pt x="234772" y="1773021"/>
                  </a:lnTo>
                  <a:lnTo>
                    <a:pt x="234873" y="1786534"/>
                  </a:lnTo>
                  <a:lnTo>
                    <a:pt x="255917" y="1836635"/>
                  </a:lnTo>
                  <a:lnTo>
                    <a:pt x="284124" y="1849945"/>
                  </a:lnTo>
                  <a:lnTo>
                    <a:pt x="287134" y="1849945"/>
                  </a:lnTo>
                  <a:lnTo>
                    <a:pt x="323723" y="1835073"/>
                  </a:lnTo>
                  <a:lnTo>
                    <a:pt x="344195" y="1792401"/>
                  </a:lnTo>
                  <a:lnTo>
                    <a:pt x="341401" y="1778711"/>
                  </a:lnTo>
                  <a:lnTo>
                    <a:pt x="304330" y="1738591"/>
                  </a:lnTo>
                  <a:lnTo>
                    <a:pt x="296392" y="1758365"/>
                  </a:lnTo>
                  <a:lnTo>
                    <a:pt x="307314" y="1765312"/>
                  </a:lnTo>
                  <a:lnTo>
                    <a:pt x="319519" y="1806511"/>
                  </a:lnTo>
                  <a:lnTo>
                    <a:pt x="289267" y="1828571"/>
                  </a:lnTo>
                  <a:lnTo>
                    <a:pt x="282676" y="1828177"/>
                  </a:lnTo>
                  <a:lnTo>
                    <a:pt x="257873" y="1794827"/>
                  </a:lnTo>
                  <a:lnTo>
                    <a:pt x="256032" y="1774786"/>
                  </a:lnTo>
                  <a:lnTo>
                    <a:pt x="257530" y="1765109"/>
                  </a:lnTo>
                  <a:lnTo>
                    <a:pt x="285076" y="1730870"/>
                  </a:lnTo>
                  <a:lnTo>
                    <a:pt x="321614" y="1723326"/>
                  </a:lnTo>
                  <a:lnTo>
                    <a:pt x="348881" y="1725917"/>
                  </a:lnTo>
                  <a:lnTo>
                    <a:pt x="379641" y="1733765"/>
                  </a:lnTo>
                  <a:lnTo>
                    <a:pt x="413499" y="1746783"/>
                  </a:lnTo>
                  <a:lnTo>
                    <a:pt x="416674" y="1748167"/>
                  </a:lnTo>
                  <a:lnTo>
                    <a:pt x="416902" y="1747634"/>
                  </a:lnTo>
                  <a:lnTo>
                    <a:pt x="418795" y="1747786"/>
                  </a:lnTo>
                  <a:lnTo>
                    <a:pt x="420712" y="1747443"/>
                  </a:lnTo>
                  <a:lnTo>
                    <a:pt x="427736" y="1744014"/>
                  </a:lnTo>
                  <a:lnTo>
                    <a:pt x="429920" y="1737626"/>
                  </a:lnTo>
                  <a:close/>
                </a:path>
                <a:path w="2067560" h="2066289">
                  <a:moveTo>
                    <a:pt x="431749" y="1945601"/>
                  </a:moveTo>
                  <a:lnTo>
                    <a:pt x="430098" y="1937435"/>
                  </a:lnTo>
                  <a:lnTo>
                    <a:pt x="425602" y="1930768"/>
                  </a:lnTo>
                  <a:lnTo>
                    <a:pt x="418934" y="1926272"/>
                  </a:lnTo>
                  <a:lnTo>
                    <a:pt x="410768" y="1924621"/>
                  </a:lnTo>
                  <a:lnTo>
                    <a:pt x="402590" y="1926272"/>
                  </a:lnTo>
                  <a:lnTo>
                    <a:pt x="395922" y="1930768"/>
                  </a:lnTo>
                  <a:lnTo>
                    <a:pt x="391426" y="1937435"/>
                  </a:lnTo>
                  <a:lnTo>
                    <a:pt x="389775" y="1945601"/>
                  </a:lnTo>
                  <a:lnTo>
                    <a:pt x="391426" y="1953780"/>
                  </a:lnTo>
                  <a:lnTo>
                    <a:pt x="395922" y="1960448"/>
                  </a:lnTo>
                  <a:lnTo>
                    <a:pt x="402590" y="1964956"/>
                  </a:lnTo>
                  <a:lnTo>
                    <a:pt x="410768" y="1966607"/>
                  </a:lnTo>
                  <a:lnTo>
                    <a:pt x="418934" y="1964956"/>
                  </a:lnTo>
                  <a:lnTo>
                    <a:pt x="425602" y="1960448"/>
                  </a:lnTo>
                  <a:lnTo>
                    <a:pt x="430098" y="1953780"/>
                  </a:lnTo>
                  <a:lnTo>
                    <a:pt x="431749" y="1945601"/>
                  </a:lnTo>
                  <a:close/>
                </a:path>
                <a:path w="2067560" h="2066289">
                  <a:moveTo>
                    <a:pt x="493407" y="1962810"/>
                  </a:moveTo>
                  <a:lnTo>
                    <a:pt x="483781" y="1931504"/>
                  </a:lnTo>
                  <a:lnTo>
                    <a:pt x="469328" y="1914436"/>
                  </a:lnTo>
                  <a:lnTo>
                    <a:pt x="469328" y="1962810"/>
                  </a:lnTo>
                  <a:lnTo>
                    <a:pt x="462000" y="1983206"/>
                  </a:lnTo>
                  <a:lnTo>
                    <a:pt x="439229" y="2009495"/>
                  </a:lnTo>
                  <a:lnTo>
                    <a:pt x="399884" y="2032215"/>
                  </a:lnTo>
                  <a:lnTo>
                    <a:pt x="342785" y="2041893"/>
                  </a:lnTo>
                  <a:lnTo>
                    <a:pt x="289356" y="2032584"/>
                  </a:lnTo>
                  <a:lnTo>
                    <a:pt x="238328" y="2010473"/>
                  </a:lnTo>
                  <a:lnTo>
                    <a:pt x="195376" y="1984298"/>
                  </a:lnTo>
                  <a:lnTo>
                    <a:pt x="186956" y="1978113"/>
                  </a:lnTo>
                  <a:lnTo>
                    <a:pt x="166166" y="1962810"/>
                  </a:lnTo>
                  <a:lnTo>
                    <a:pt x="187312" y="1947278"/>
                  </a:lnTo>
                  <a:lnTo>
                    <a:pt x="195402" y="1941334"/>
                  </a:lnTo>
                  <a:lnTo>
                    <a:pt x="238379" y="1915160"/>
                  </a:lnTo>
                  <a:lnTo>
                    <a:pt x="289407" y="1893049"/>
                  </a:lnTo>
                  <a:lnTo>
                    <a:pt x="342785" y="1883727"/>
                  </a:lnTo>
                  <a:lnTo>
                    <a:pt x="399567" y="1893049"/>
                  </a:lnTo>
                  <a:lnTo>
                    <a:pt x="438962" y="1915160"/>
                  </a:lnTo>
                  <a:lnTo>
                    <a:pt x="461899" y="1941334"/>
                  </a:lnTo>
                  <a:lnTo>
                    <a:pt x="469201" y="1962429"/>
                  </a:lnTo>
                  <a:lnTo>
                    <a:pt x="469328" y="1962810"/>
                  </a:lnTo>
                  <a:lnTo>
                    <a:pt x="469328" y="1914436"/>
                  </a:lnTo>
                  <a:lnTo>
                    <a:pt x="455180" y="1897722"/>
                  </a:lnTo>
                  <a:lnTo>
                    <a:pt x="430771" y="1883727"/>
                  </a:lnTo>
                  <a:lnTo>
                    <a:pt x="408038" y="1870697"/>
                  </a:lnTo>
                  <a:lnTo>
                    <a:pt x="342785" y="1859648"/>
                  </a:lnTo>
                  <a:lnTo>
                    <a:pt x="282117" y="1870151"/>
                  </a:lnTo>
                  <a:lnTo>
                    <a:pt x="225158" y="1894967"/>
                  </a:lnTo>
                  <a:lnTo>
                    <a:pt x="178092" y="1924024"/>
                  </a:lnTo>
                  <a:lnTo>
                    <a:pt x="147066" y="1947278"/>
                  </a:lnTo>
                  <a:lnTo>
                    <a:pt x="132334" y="1936318"/>
                  </a:lnTo>
                  <a:lnTo>
                    <a:pt x="132334" y="1961413"/>
                  </a:lnTo>
                  <a:lnTo>
                    <a:pt x="91160" y="1995982"/>
                  </a:lnTo>
                  <a:lnTo>
                    <a:pt x="104749" y="1961819"/>
                  </a:lnTo>
                  <a:lnTo>
                    <a:pt x="91986" y="1928075"/>
                  </a:lnTo>
                  <a:lnTo>
                    <a:pt x="132334" y="1961413"/>
                  </a:lnTo>
                  <a:lnTo>
                    <a:pt x="132334" y="1936318"/>
                  </a:lnTo>
                  <a:lnTo>
                    <a:pt x="121259" y="1928075"/>
                  </a:lnTo>
                  <a:lnTo>
                    <a:pt x="93205" y="1907197"/>
                  </a:lnTo>
                  <a:lnTo>
                    <a:pt x="85839" y="1907197"/>
                  </a:lnTo>
                  <a:lnTo>
                    <a:pt x="74904" y="1915414"/>
                  </a:lnTo>
                  <a:lnTo>
                    <a:pt x="72847" y="1922487"/>
                  </a:lnTo>
                  <a:lnTo>
                    <a:pt x="87871" y="1962429"/>
                  </a:lnTo>
                  <a:lnTo>
                    <a:pt x="71043" y="2001227"/>
                  </a:lnTo>
                  <a:lnTo>
                    <a:pt x="72809" y="2008428"/>
                  </a:lnTo>
                  <a:lnTo>
                    <a:pt x="83553" y="2017166"/>
                  </a:lnTo>
                  <a:lnTo>
                    <a:pt x="90957" y="2017420"/>
                  </a:lnTo>
                  <a:lnTo>
                    <a:pt x="121399" y="1995982"/>
                  </a:lnTo>
                  <a:lnTo>
                    <a:pt x="146773" y="1978113"/>
                  </a:lnTo>
                  <a:lnTo>
                    <a:pt x="177774" y="2001405"/>
                  </a:lnTo>
                  <a:lnTo>
                    <a:pt x="224866" y="2030552"/>
                  </a:lnTo>
                  <a:lnTo>
                    <a:pt x="281927" y="2055431"/>
                  </a:lnTo>
                  <a:lnTo>
                    <a:pt x="342785" y="2065972"/>
                  </a:lnTo>
                  <a:lnTo>
                    <a:pt x="407441" y="2054783"/>
                  </a:lnTo>
                  <a:lnTo>
                    <a:pt x="429755" y="2041893"/>
                  </a:lnTo>
                  <a:lnTo>
                    <a:pt x="454647" y="2027529"/>
                  </a:lnTo>
                  <a:lnTo>
                    <a:pt x="483577" y="1993696"/>
                  </a:lnTo>
                  <a:lnTo>
                    <a:pt x="493407" y="1962810"/>
                  </a:lnTo>
                  <a:close/>
                </a:path>
                <a:path w="2067560" h="2066289">
                  <a:moveTo>
                    <a:pt x="973328" y="397649"/>
                  </a:moveTo>
                  <a:lnTo>
                    <a:pt x="971677" y="389521"/>
                  </a:lnTo>
                  <a:lnTo>
                    <a:pt x="967193" y="382879"/>
                  </a:lnTo>
                  <a:lnTo>
                    <a:pt x="960551" y="378396"/>
                  </a:lnTo>
                  <a:lnTo>
                    <a:pt x="952436" y="376758"/>
                  </a:lnTo>
                  <a:lnTo>
                    <a:pt x="944308" y="378396"/>
                  </a:lnTo>
                  <a:lnTo>
                    <a:pt x="937666" y="382879"/>
                  </a:lnTo>
                  <a:lnTo>
                    <a:pt x="933183" y="389521"/>
                  </a:lnTo>
                  <a:lnTo>
                    <a:pt x="931545" y="397649"/>
                  </a:lnTo>
                  <a:lnTo>
                    <a:pt x="933183" y="405777"/>
                  </a:lnTo>
                  <a:lnTo>
                    <a:pt x="937666" y="412419"/>
                  </a:lnTo>
                  <a:lnTo>
                    <a:pt x="944308" y="416902"/>
                  </a:lnTo>
                  <a:lnTo>
                    <a:pt x="952436" y="418541"/>
                  </a:lnTo>
                  <a:lnTo>
                    <a:pt x="960551" y="416902"/>
                  </a:lnTo>
                  <a:lnTo>
                    <a:pt x="967193" y="412419"/>
                  </a:lnTo>
                  <a:lnTo>
                    <a:pt x="971677" y="405777"/>
                  </a:lnTo>
                  <a:lnTo>
                    <a:pt x="973328" y="397649"/>
                  </a:lnTo>
                  <a:close/>
                </a:path>
                <a:path w="2067560" h="2066289">
                  <a:moveTo>
                    <a:pt x="1699933" y="243522"/>
                  </a:moveTo>
                  <a:lnTo>
                    <a:pt x="1697647" y="237998"/>
                  </a:lnTo>
                  <a:lnTo>
                    <a:pt x="1689354" y="229730"/>
                  </a:lnTo>
                  <a:lnTo>
                    <a:pt x="1683778" y="227317"/>
                  </a:lnTo>
                  <a:lnTo>
                    <a:pt x="1678025" y="227507"/>
                  </a:lnTo>
                  <a:lnTo>
                    <a:pt x="1656207" y="254965"/>
                  </a:lnTo>
                  <a:lnTo>
                    <a:pt x="1658442" y="260502"/>
                  </a:lnTo>
                  <a:lnTo>
                    <a:pt x="1666646" y="268922"/>
                  </a:lnTo>
                  <a:lnTo>
                    <a:pt x="1672107" y="271272"/>
                  </a:lnTo>
                  <a:lnTo>
                    <a:pt x="1683867" y="271335"/>
                  </a:lnTo>
                  <a:lnTo>
                    <a:pt x="1689252" y="269087"/>
                  </a:lnTo>
                  <a:lnTo>
                    <a:pt x="1697596" y="260858"/>
                  </a:lnTo>
                  <a:lnTo>
                    <a:pt x="1699933" y="255308"/>
                  </a:lnTo>
                  <a:lnTo>
                    <a:pt x="1699933" y="243522"/>
                  </a:lnTo>
                  <a:close/>
                </a:path>
                <a:path w="2067560" h="2066289">
                  <a:moveTo>
                    <a:pt x="1748612" y="401891"/>
                  </a:moveTo>
                  <a:lnTo>
                    <a:pt x="1746364" y="396481"/>
                  </a:lnTo>
                  <a:lnTo>
                    <a:pt x="1738261" y="388416"/>
                  </a:lnTo>
                  <a:lnTo>
                    <a:pt x="1732826" y="386092"/>
                  </a:lnTo>
                  <a:lnTo>
                    <a:pt x="1727174" y="386232"/>
                  </a:lnTo>
                  <a:lnTo>
                    <a:pt x="1705851" y="413067"/>
                  </a:lnTo>
                  <a:lnTo>
                    <a:pt x="1708035" y="418490"/>
                  </a:lnTo>
                  <a:lnTo>
                    <a:pt x="1716062" y="426720"/>
                  </a:lnTo>
                  <a:lnTo>
                    <a:pt x="1721396" y="429031"/>
                  </a:lnTo>
                  <a:lnTo>
                    <a:pt x="1732902" y="429069"/>
                  </a:lnTo>
                  <a:lnTo>
                    <a:pt x="1738160" y="426897"/>
                  </a:lnTo>
                  <a:lnTo>
                    <a:pt x="1746326" y="418846"/>
                  </a:lnTo>
                  <a:lnTo>
                    <a:pt x="1748612" y="413410"/>
                  </a:lnTo>
                  <a:lnTo>
                    <a:pt x="1748612" y="401891"/>
                  </a:lnTo>
                  <a:close/>
                </a:path>
                <a:path w="2067560" h="2066289">
                  <a:moveTo>
                    <a:pt x="1820659" y="401891"/>
                  </a:moveTo>
                  <a:lnTo>
                    <a:pt x="1818411" y="396481"/>
                  </a:lnTo>
                  <a:lnTo>
                    <a:pt x="1810334" y="388429"/>
                  </a:lnTo>
                  <a:lnTo>
                    <a:pt x="1805000" y="386232"/>
                  </a:lnTo>
                  <a:lnTo>
                    <a:pt x="1799323" y="386232"/>
                  </a:lnTo>
                  <a:lnTo>
                    <a:pt x="1777911" y="413067"/>
                  </a:lnTo>
                  <a:lnTo>
                    <a:pt x="1780095" y="418490"/>
                  </a:lnTo>
                  <a:lnTo>
                    <a:pt x="1788109" y="426720"/>
                  </a:lnTo>
                  <a:lnTo>
                    <a:pt x="1793443" y="429031"/>
                  </a:lnTo>
                  <a:lnTo>
                    <a:pt x="1804949" y="429069"/>
                  </a:lnTo>
                  <a:lnTo>
                    <a:pt x="1810207" y="426897"/>
                  </a:lnTo>
                  <a:lnTo>
                    <a:pt x="1818373" y="418846"/>
                  </a:lnTo>
                  <a:lnTo>
                    <a:pt x="1820659" y="413410"/>
                  </a:lnTo>
                  <a:lnTo>
                    <a:pt x="1820659" y="401891"/>
                  </a:lnTo>
                  <a:close/>
                </a:path>
                <a:path w="2067560" h="2066289">
                  <a:moveTo>
                    <a:pt x="1869059" y="243522"/>
                  </a:moveTo>
                  <a:lnTo>
                    <a:pt x="1866773" y="237985"/>
                  </a:lnTo>
                  <a:lnTo>
                    <a:pt x="1858467" y="229743"/>
                  </a:lnTo>
                  <a:lnTo>
                    <a:pt x="1853031" y="227317"/>
                  </a:lnTo>
                  <a:lnTo>
                    <a:pt x="1847138" y="227507"/>
                  </a:lnTo>
                  <a:lnTo>
                    <a:pt x="1825332" y="254965"/>
                  </a:lnTo>
                  <a:lnTo>
                    <a:pt x="1827568" y="260515"/>
                  </a:lnTo>
                  <a:lnTo>
                    <a:pt x="1835772" y="268922"/>
                  </a:lnTo>
                  <a:lnTo>
                    <a:pt x="1841233" y="271272"/>
                  </a:lnTo>
                  <a:lnTo>
                    <a:pt x="1847316" y="271335"/>
                  </a:lnTo>
                  <a:lnTo>
                    <a:pt x="1852993" y="271335"/>
                  </a:lnTo>
                  <a:lnTo>
                    <a:pt x="1858378" y="269100"/>
                  </a:lnTo>
                  <a:lnTo>
                    <a:pt x="1866722" y="260858"/>
                  </a:lnTo>
                  <a:lnTo>
                    <a:pt x="1869059" y="255308"/>
                  </a:lnTo>
                  <a:lnTo>
                    <a:pt x="1869059" y="243522"/>
                  </a:lnTo>
                  <a:close/>
                </a:path>
                <a:path w="2067560" h="2066289">
                  <a:moveTo>
                    <a:pt x="1927923" y="1638884"/>
                  </a:moveTo>
                  <a:lnTo>
                    <a:pt x="1926285" y="1634934"/>
                  </a:lnTo>
                  <a:lnTo>
                    <a:pt x="1923326" y="1631988"/>
                  </a:lnTo>
                  <a:lnTo>
                    <a:pt x="1920392" y="1629067"/>
                  </a:lnTo>
                  <a:lnTo>
                    <a:pt x="1916493" y="1627466"/>
                  </a:lnTo>
                  <a:lnTo>
                    <a:pt x="1903793" y="1627492"/>
                  </a:lnTo>
                  <a:lnTo>
                    <a:pt x="1896833" y="1634413"/>
                  </a:lnTo>
                  <a:lnTo>
                    <a:pt x="1896681" y="1651533"/>
                  </a:lnTo>
                  <a:lnTo>
                    <a:pt x="1903615" y="1658645"/>
                  </a:lnTo>
                  <a:lnTo>
                    <a:pt x="1916468" y="1658721"/>
                  </a:lnTo>
                  <a:lnTo>
                    <a:pt x="1920303" y="1657121"/>
                  </a:lnTo>
                  <a:lnTo>
                    <a:pt x="1926259" y="1651254"/>
                  </a:lnTo>
                  <a:lnTo>
                    <a:pt x="1927923" y="1647291"/>
                  </a:lnTo>
                  <a:lnTo>
                    <a:pt x="1927923" y="1638884"/>
                  </a:lnTo>
                  <a:close/>
                </a:path>
                <a:path w="2067560" h="2066289">
                  <a:moveTo>
                    <a:pt x="1968817" y="1665909"/>
                  </a:moveTo>
                  <a:lnTo>
                    <a:pt x="1968106" y="1655622"/>
                  </a:lnTo>
                  <a:lnTo>
                    <a:pt x="1958467" y="1622463"/>
                  </a:lnTo>
                  <a:lnTo>
                    <a:pt x="1948434" y="1603819"/>
                  </a:lnTo>
                  <a:lnTo>
                    <a:pt x="1948434" y="1666900"/>
                  </a:lnTo>
                  <a:lnTo>
                    <a:pt x="1946719" y="1673326"/>
                  </a:lnTo>
                  <a:lnTo>
                    <a:pt x="1946338" y="1674622"/>
                  </a:lnTo>
                  <a:lnTo>
                    <a:pt x="1936496" y="1686394"/>
                  </a:lnTo>
                  <a:lnTo>
                    <a:pt x="1929180" y="1689836"/>
                  </a:lnTo>
                  <a:lnTo>
                    <a:pt x="1873631" y="1689836"/>
                  </a:lnTo>
                  <a:lnTo>
                    <a:pt x="1874748" y="1681784"/>
                  </a:lnTo>
                  <a:lnTo>
                    <a:pt x="1874812" y="1681353"/>
                  </a:lnTo>
                  <a:lnTo>
                    <a:pt x="1874939" y="1677758"/>
                  </a:lnTo>
                  <a:lnTo>
                    <a:pt x="1860067" y="1631264"/>
                  </a:lnTo>
                  <a:lnTo>
                    <a:pt x="1859000" y="1630197"/>
                  </a:lnTo>
                  <a:lnTo>
                    <a:pt x="1851329" y="1622463"/>
                  </a:lnTo>
                  <a:lnTo>
                    <a:pt x="1849132" y="1620977"/>
                  </a:lnTo>
                  <a:lnTo>
                    <a:pt x="1840674" y="1615351"/>
                  </a:lnTo>
                  <a:lnTo>
                    <a:pt x="1829930" y="1610995"/>
                  </a:lnTo>
                  <a:lnTo>
                    <a:pt x="1819071" y="1608937"/>
                  </a:lnTo>
                  <a:lnTo>
                    <a:pt x="1807095" y="1608937"/>
                  </a:lnTo>
                  <a:lnTo>
                    <a:pt x="1771116" y="1628076"/>
                  </a:lnTo>
                  <a:lnTo>
                    <a:pt x="1760905" y="1653590"/>
                  </a:lnTo>
                  <a:lnTo>
                    <a:pt x="1760918" y="1657845"/>
                  </a:lnTo>
                  <a:lnTo>
                    <a:pt x="1783257" y="1695246"/>
                  </a:lnTo>
                  <a:lnTo>
                    <a:pt x="1797088" y="1698840"/>
                  </a:lnTo>
                  <a:lnTo>
                    <a:pt x="1804225" y="1698548"/>
                  </a:lnTo>
                  <a:lnTo>
                    <a:pt x="1828380" y="1678025"/>
                  </a:lnTo>
                  <a:lnTo>
                    <a:pt x="1810639" y="1669834"/>
                  </a:lnTo>
                  <a:lnTo>
                    <a:pt x="1808429" y="1674622"/>
                  </a:lnTo>
                  <a:lnTo>
                    <a:pt x="1805889" y="1676044"/>
                  </a:lnTo>
                  <a:lnTo>
                    <a:pt x="1800402" y="1678025"/>
                  </a:lnTo>
                  <a:lnTo>
                    <a:pt x="1796135" y="1677758"/>
                  </a:lnTo>
                  <a:lnTo>
                    <a:pt x="1787042" y="1673326"/>
                  </a:lnTo>
                  <a:lnTo>
                    <a:pt x="1784477" y="1668602"/>
                  </a:lnTo>
                  <a:lnTo>
                    <a:pt x="1781390" y="1659432"/>
                  </a:lnTo>
                  <a:lnTo>
                    <a:pt x="1781352" y="1657845"/>
                  </a:lnTo>
                  <a:lnTo>
                    <a:pt x="1781517" y="1655622"/>
                  </a:lnTo>
                  <a:lnTo>
                    <a:pt x="1781644" y="1653971"/>
                  </a:lnTo>
                  <a:lnTo>
                    <a:pt x="1781670" y="1653590"/>
                  </a:lnTo>
                  <a:lnTo>
                    <a:pt x="1816925" y="1630197"/>
                  </a:lnTo>
                  <a:lnTo>
                    <a:pt x="1849056" y="1653590"/>
                  </a:lnTo>
                  <a:lnTo>
                    <a:pt x="1847405" y="1700225"/>
                  </a:lnTo>
                  <a:lnTo>
                    <a:pt x="1811248" y="1728711"/>
                  </a:lnTo>
                  <a:lnTo>
                    <a:pt x="1797431" y="1731238"/>
                  </a:lnTo>
                  <a:lnTo>
                    <a:pt x="1783461" y="1731010"/>
                  </a:lnTo>
                  <a:lnTo>
                    <a:pt x="1744179" y="1713585"/>
                  </a:lnTo>
                  <a:lnTo>
                    <a:pt x="1721421" y="1679295"/>
                  </a:lnTo>
                  <a:lnTo>
                    <a:pt x="1716176" y="1655622"/>
                  </a:lnTo>
                  <a:lnTo>
                    <a:pt x="1716392" y="1646669"/>
                  </a:lnTo>
                  <a:lnTo>
                    <a:pt x="1728165" y="1602397"/>
                  </a:lnTo>
                  <a:lnTo>
                    <a:pt x="1754809" y="1572107"/>
                  </a:lnTo>
                  <a:lnTo>
                    <a:pt x="1791817" y="1554124"/>
                  </a:lnTo>
                  <a:lnTo>
                    <a:pt x="1823008" y="1549996"/>
                  </a:lnTo>
                  <a:lnTo>
                    <a:pt x="1838921" y="1551038"/>
                  </a:lnTo>
                  <a:lnTo>
                    <a:pt x="1883549" y="1566202"/>
                  </a:lnTo>
                  <a:lnTo>
                    <a:pt x="1925027" y="1605064"/>
                  </a:lnTo>
                  <a:lnTo>
                    <a:pt x="1946986" y="1659102"/>
                  </a:lnTo>
                  <a:lnTo>
                    <a:pt x="1947087" y="1659432"/>
                  </a:lnTo>
                  <a:lnTo>
                    <a:pt x="1948434" y="1666900"/>
                  </a:lnTo>
                  <a:lnTo>
                    <a:pt x="1948434" y="1603819"/>
                  </a:lnTo>
                  <a:lnTo>
                    <a:pt x="1942515" y="1592808"/>
                  </a:lnTo>
                  <a:lnTo>
                    <a:pt x="1920913" y="1567586"/>
                  </a:lnTo>
                  <a:lnTo>
                    <a:pt x="1897316" y="1549996"/>
                  </a:lnTo>
                  <a:lnTo>
                    <a:pt x="1894293" y="1547736"/>
                  </a:lnTo>
                  <a:lnTo>
                    <a:pt x="1868881" y="1536204"/>
                  </a:lnTo>
                  <a:lnTo>
                    <a:pt x="1841804" y="1529892"/>
                  </a:lnTo>
                  <a:lnTo>
                    <a:pt x="1814004" y="1528927"/>
                  </a:lnTo>
                  <a:lnTo>
                    <a:pt x="1786420" y="1533436"/>
                  </a:lnTo>
                  <a:lnTo>
                    <a:pt x="1741741" y="1555191"/>
                  </a:lnTo>
                  <a:lnTo>
                    <a:pt x="1709610" y="1591818"/>
                  </a:lnTo>
                  <a:lnTo>
                    <a:pt x="1694916" y="1641843"/>
                  </a:lnTo>
                  <a:lnTo>
                    <a:pt x="1694942" y="1646669"/>
                  </a:lnTo>
                  <a:lnTo>
                    <a:pt x="1695043" y="1651952"/>
                  </a:lnTo>
                  <a:lnTo>
                    <a:pt x="1695132" y="1655622"/>
                  </a:lnTo>
                  <a:lnTo>
                    <a:pt x="1695208" y="1660055"/>
                  </a:lnTo>
                  <a:lnTo>
                    <a:pt x="1660779" y="1657845"/>
                  </a:lnTo>
                  <a:lnTo>
                    <a:pt x="1614779" y="1659102"/>
                  </a:lnTo>
                  <a:lnTo>
                    <a:pt x="1564563" y="1667497"/>
                  </a:lnTo>
                  <a:lnTo>
                    <a:pt x="1517434" y="1686750"/>
                  </a:lnTo>
                  <a:lnTo>
                    <a:pt x="1480718" y="1720557"/>
                  </a:lnTo>
                  <a:lnTo>
                    <a:pt x="1465059" y="1757260"/>
                  </a:lnTo>
                  <a:lnTo>
                    <a:pt x="1462582" y="1777746"/>
                  </a:lnTo>
                  <a:lnTo>
                    <a:pt x="1463827" y="1799005"/>
                  </a:lnTo>
                  <a:lnTo>
                    <a:pt x="1491475" y="1995411"/>
                  </a:lnTo>
                  <a:lnTo>
                    <a:pt x="1512214" y="1995411"/>
                  </a:lnTo>
                  <a:lnTo>
                    <a:pt x="1484757" y="1796402"/>
                  </a:lnTo>
                  <a:lnTo>
                    <a:pt x="1484693" y="1795983"/>
                  </a:lnTo>
                  <a:lnTo>
                    <a:pt x="1483652" y="1778647"/>
                  </a:lnTo>
                  <a:lnTo>
                    <a:pt x="1485531" y="1762607"/>
                  </a:lnTo>
                  <a:lnTo>
                    <a:pt x="1485595" y="1762048"/>
                  </a:lnTo>
                  <a:lnTo>
                    <a:pt x="1490433" y="1746529"/>
                  </a:lnTo>
                  <a:lnTo>
                    <a:pt x="1498092" y="1732495"/>
                  </a:lnTo>
                  <a:lnTo>
                    <a:pt x="1515732" y="1713585"/>
                  </a:lnTo>
                  <a:lnTo>
                    <a:pt x="1539659" y="1698840"/>
                  </a:lnTo>
                  <a:lnTo>
                    <a:pt x="1539519" y="1698840"/>
                  </a:lnTo>
                  <a:lnTo>
                    <a:pt x="1570355" y="1687969"/>
                  </a:lnTo>
                  <a:lnTo>
                    <a:pt x="1607146" y="1681353"/>
                  </a:lnTo>
                  <a:lnTo>
                    <a:pt x="1636026" y="1679295"/>
                  </a:lnTo>
                  <a:lnTo>
                    <a:pt x="1663763" y="1679295"/>
                  </a:lnTo>
                  <a:lnTo>
                    <a:pt x="1684439" y="1680375"/>
                  </a:lnTo>
                  <a:lnTo>
                    <a:pt x="1699488" y="1681784"/>
                  </a:lnTo>
                  <a:lnTo>
                    <a:pt x="1706283" y="1698548"/>
                  </a:lnTo>
                  <a:lnTo>
                    <a:pt x="1706994" y="1700225"/>
                  </a:lnTo>
                  <a:lnTo>
                    <a:pt x="1730667" y="1730133"/>
                  </a:lnTo>
                  <a:lnTo>
                    <a:pt x="1768271" y="1749844"/>
                  </a:lnTo>
                  <a:lnTo>
                    <a:pt x="1791665" y="1752828"/>
                  </a:lnTo>
                  <a:lnTo>
                    <a:pt x="1798167" y="1752600"/>
                  </a:lnTo>
                  <a:lnTo>
                    <a:pt x="1836686" y="1740801"/>
                  </a:lnTo>
                  <a:lnTo>
                    <a:pt x="1849386" y="1731238"/>
                  </a:lnTo>
                  <a:lnTo>
                    <a:pt x="1852930" y="1728076"/>
                  </a:lnTo>
                  <a:lnTo>
                    <a:pt x="1853057" y="1728076"/>
                  </a:lnTo>
                  <a:lnTo>
                    <a:pt x="1861464" y="1747723"/>
                  </a:lnTo>
                  <a:lnTo>
                    <a:pt x="1868081" y="1771027"/>
                  </a:lnTo>
                  <a:lnTo>
                    <a:pt x="1869643" y="1795983"/>
                  </a:lnTo>
                  <a:lnTo>
                    <a:pt x="1869681" y="1796402"/>
                  </a:lnTo>
                  <a:lnTo>
                    <a:pt x="1851215" y="1841322"/>
                  </a:lnTo>
                  <a:lnTo>
                    <a:pt x="1812886" y="1869859"/>
                  </a:lnTo>
                  <a:lnTo>
                    <a:pt x="1780692" y="1880920"/>
                  </a:lnTo>
                  <a:lnTo>
                    <a:pt x="1754124" y="1995411"/>
                  </a:lnTo>
                  <a:lnTo>
                    <a:pt x="1774139" y="1995411"/>
                  </a:lnTo>
                  <a:lnTo>
                    <a:pt x="1798027" y="1897964"/>
                  </a:lnTo>
                  <a:lnTo>
                    <a:pt x="1799729" y="1897430"/>
                  </a:lnTo>
                  <a:lnTo>
                    <a:pt x="1850821" y="1871230"/>
                  </a:lnTo>
                  <a:lnTo>
                    <a:pt x="1882305" y="1830984"/>
                  </a:lnTo>
                  <a:lnTo>
                    <a:pt x="1890598" y="1796402"/>
                  </a:lnTo>
                  <a:lnTo>
                    <a:pt x="1890699" y="1795983"/>
                  </a:lnTo>
                  <a:lnTo>
                    <a:pt x="1887626" y="1762607"/>
                  </a:lnTo>
                  <a:lnTo>
                    <a:pt x="1878393" y="1733461"/>
                  </a:lnTo>
                  <a:lnTo>
                    <a:pt x="1875955" y="1728076"/>
                  </a:lnTo>
                  <a:lnTo>
                    <a:pt x="1868335" y="1711185"/>
                  </a:lnTo>
                  <a:lnTo>
                    <a:pt x="1921408" y="1711185"/>
                  </a:lnTo>
                  <a:lnTo>
                    <a:pt x="1931797" y="1710042"/>
                  </a:lnTo>
                  <a:lnTo>
                    <a:pt x="1963623" y="1685493"/>
                  </a:lnTo>
                  <a:lnTo>
                    <a:pt x="1967268" y="1676044"/>
                  </a:lnTo>
                  <a:lnTo>
                    <a:pt x="1968817" y="1665909"/>
                  </a:lnTo>
                  <a:close/>
                </a:path>
                <a:path w="2067560" h="2066289">
                  <a:moveTo>
                    <a:pt x="2013597" y="1827263"/>
                  </a:moveTo>
                  <a:lnTo>
                    <a:pt x="2012264" y="1824024"/>
                  </a:lnTo>
                  <a:lnTo>
                    <a:pt x="2010054" y="1821827"/>
                  </a:lnTo>
                  <a:lnTo>
                    <a:pt x="2007412" y="1819198"/>
                  </a:lnTo>
                  <a:lnTo>
                    <a:pt x="2004161" y="1817941"/>
                  </a:lnTo>
                  <a:lnTo>
                    <a:pt x="1993823" y="1817941"/>
                  </a:lnTo>
                  <a:lnTo>
                    <a:pt x="1988108" y="1823605"/>
                  </a:lnTo>
                  <a:lnTo>
                    <a:pt x="1987981" y="1837639"/>
                  </a:lnTo>
                  <a:lnTo>
                    <a:pt x="1993734" y="1843532"/>
                  </a:lnTo>
                  <a:lnTo>
                    <a:pt x="2004212" y="1843532"/>
                  </a:lnTo>
                  <a:lnTo>
                    <a:pt x="2007349" y="1842223"/>
                  </a:lnTo>
                  <a:lnTo>
                    <a:pt x="2009902" y="1839709"/>
                  </a:lnTo>
                  <a:lnTo>
                    <a:pt x="2012238" y="1837397"/>
                  </a:lnTo>
                  <a:lnTo>
                    <a:pt x="2013597" y="1834159"/>
                  </a:lnTo>
                  <a:lnTo>
                    <a:pt x="2013597" y="1827263"/>
                  </a:lnTo>
                  <a:close/>
                </a:path>
                <a:path w="2067560" h="2066289">
                  <a:moveTo>
                    <a:pt x="2067064" y="104140"/>
                  </a:moveTo>
                  <a:lnTo>
                    <a:pt x="2052142" y="68580"/>
                  </a:lnTo>
                  <a:lnTo>
                    <a:pt x="2048090" y="64947"/>
                  </a:lnTo>
                  <a:lnTo>
                    <a:pt x="2048090" y="107950"/>
                  </a:lnTo>
                  <a:lnTo>
                    <a:pt x="2048014" y="111760"/>
                  </a:lnTo>
                  <a:lnTo>
                    <a:pt x="2047468" y="118110"/>
                  </a:lnTo>
                  <a:lnTo>
                    <a:pt x="2047354" y="119380"/>
                  </a:lnTo>
                  <a:lnTo>
                    <a:pt x="2047252" y="120650"/>
                  </a:lnTo>
                  <a:lnTo>
                    <a:pt x="2028571" y="156210"/>
                  </a:lnTo>
                  <a:lnTo>
                    <a:pt x="1978609" y="184150"/>
                  </a:lnTo>
                  <a:lnTo>
                    <a:pt x="1946694" y="187960"/>
                  </a:lnTo>
                  <a:lnTo>
                    <a:pt x="1934222" y="187960"/>
                  </a:lnTo>
                  <a:lnTo>
                    <a:pt x="1922043" y="186690"/>
                  </a:lnTo>
                  <a:lnTo>
                    <a:pt x="1910359" y="182880"/>
                  </a:lnTo>
                  <a:lnTo>
                    <a:pt x="1899310" y="179070"/>
                  </a:lnTo>
                  <a:lnTo>
                    <a:pt x="1898205" y="179070"/>
                  </a:lnTo>
                  <a:lnTo>
                    <a:pt x="1898243" y="177800"/>
                  </a:lnTo>
                  <a:lnTo>
                    <a:pt x="1898345" y="173990"/>
                  </a:lnTo>
                  <a:lnTo>
                    <a:pt x="1898383" y="172720"/>
                  </a:lnTo>
                  <a:lnTo>
                    <a:pt x="1887702" y="133350"/>
                  </a:lnTo>
                  <a:lnTo>
                    <a:pt x="1887359" y="124460"/>
                  </a:lnTo>
                  <a:lnTo>
                    <a:pt x="1889925" y="118110"/>
                  </a:lnTo>
                  <a:lnTo>
                    <a:pt x="1897875" y="113030"/>
                  </a:lnTo>
                  <a:lnTo>
                    <a:pt x="1913051" y="105410"/>
                  </a:lnTo>
                  <a:lnTo>
                    <a:pt x="1925561" y="100330"/>
                  </a:lnTo>
                  <a:lnTo>
                    <a:pt x="1928685" y="99060"/>
                  </a:lnTo>
                  <a:lnTo>
                    <a:pt x="1937956" y="93980"/>
                  </a:lnTo>
                  <a:lnTo>
                    <a:pt x="1976285" y="78740"/>
                  </a:lnTo>
                  <a:lnTo>
                    <a:pt x="1999627" y="72390"/>
                  </a:lnTo>
                  <a:lnTo>
                    <a:pt x="2017979" y="69850"/>
                  </a:lnTo>
                  <a:lnTo>
                    <a:pt x="2025662" y="72390"/>
                  </a:lnTo>
                  <a:lnTo>
                    <a:pt x="2048090" y="107950"/>
                  </a:lnTo>
                  <a:lnTo>
                    <a:pt x="2048090" y="64947"/>
                  </a:lnTo>
                  <a:lnTo>
                    <a:pt x="2045081" y="62230"/>
                  </a:lnTo>
                  <a:lnTo>
                    <a:pt x="2023922" y="54610"/>
                  </a:lnTo>
                  <a:lnTo>
                    <a:pt x="1999208" y="54610"/>
                  </a:lnTo>
                  <a:lnTo>
                    <a:pt x="1973478" y="59690"/>
                  </a:lnTo>
                  <a:lnTo>
                    <a:pt x="1949310" y="67310"/>
                  </a:lnTo>
                  <a:lnTo>
                    <a:pt x="1946363" y="68580"/>
                  </a:lnTo>
                  <a:lnTo>
                    <a:pt x="1947011" y="66040"/>
                  </a:lnTo>
                  <a:lnTo>
                    <a:pt x="1949437" y="48260"/>
                  </a:lnTo>
                  <a:lnTo>
                    <a:pt x="1949183" y="43180"/>
                  </a:lnTo>
                  <a:lnTo>
                    <a:pt x="1949056" y="40640"/>
                  </a:lnTo>
                  <a:lnTo>
                    <a:pt x="1948548" y="30480"/>
                  </a:lnTo>
                  <a:lnTo>
                    <a:pt x="1942528" y="13970"/>
                  </a:lnTo>
                  <a:lnTo>
                    <a:pt x="1931733" y="3441"/>
                  </a:lnTo>
                  <a:lnTo>
                    <a:pt x="1931733" y="40640"/>
                  </a:lnTo>
                  <a:lnTo>
                    <a:pt x="1929104" y="55880"/>
                  </a:lnTo>
                  <a:lnTo>
                    <a:pt x="1902015" y="91440"/>
                  </a:lnTo>
                  <a:lnTo>
                    <a:pt x="1880984" y="100330"/>
                  </a:lnTo>
                  <a:lnTo>
                    <a:pt x="1878711" y="100330"/>
                  </a:lnTo>
                  <a:lnTo>
                    <a:pt x="1873186" y="71120"/>
                  </a:lnTo>
                  <a:lnTo>
                    <a:pt x="1874558" y="69850"/>
                  </a:lnTo>
                  <a:lnTo>
                    <a:pt x="1880997" y="67310"/>
                  </a:lnTo>
                  <a:lnTo>
                    <a:pt x="1894459" y="59690"/>
                  </a:lnTo>
                  <a:lnTo>
                    <a:pt x="1899272" y="55880"/>
                  </a:lnTo>
                  <a:lnTo>
                    <a:pt x="1900872" y="54610"/>
                  </a:lnTo>
                  <a:lnTo>
                    <a:pt x="1901748" y="54610"/>
                  </a:lnTo>
                  <a:lnTo>
                    <a:pt x="1906587" y="49530"/>
                  </a:lnTo>
                  <a:lnTo>
                    <a:pt x="1914537" y="41910"/>
                  </a:lnTo>
                  <a:lnTo>
                    <a:pt x="1920748" y="35560"/>
                  </a:lnTo>
                  <a:lnTo>
                    <a:pt x="1925434" y="31750"/>
                  </a:lnTo>
                  <a:lnTo>
                    <a:pt x="1930844" y="31750"/>
                  </a:lnTo>
                  <a:lnTo>
                    <a:pt x="1930971" y="33020"/>
                  </a:lnTo>
                  <a:lnTo>
                    <a:pt x="1931098" y="34290"/>
                  </a:lnTo>
                  <a:lnTo>
                    <a:pt x="1931733" y="40640"/>
                  </a:lnTo>
                  <a:lnTo>
                    <a:pt x="1931733" y="3441"/>
                  </a:lnTo>
                  <a:lnTo>
                    <a:pt x="1929511" y="1270"/>
                  </a:lnTo>
                  <a:lnTo>
                    <a:pt x="1929091" y="0"/>
                  </a:lnTo>
                  <a:lnTo>
                    <a:pt x="1928609" y="0"/>
                  </a:lnTo>
                  <a:lnTo>
                    <a:pt x="1923935" y="2540"/>
                  </a:lnTo>
                  <a:lnTo>
                    <a:pt x="1918220" y="7620"/>
                  </a:lnTo>
                  <a:lnTo>
                    <a:pt x="1911832" y="15240"/>
                  </a:lnTo>
                  <a:lnTo>
                    <a:pt x="1905127" y="24130"/>
                  </a:lnTo>
                  <a:lnTo>
                    <a:pt x="1897811" y="33020"/>
                  </a:lnTo>
                  <a:lnTo>
                    <a:pt x="1862721" y="55753"/>
                  </a:lnTo>
                  <a:lnTo>
                    <a:pt x="1862721" y="111760"/>
                  </a:lnTo>
                  <a:lnTo>
                    <a:pt x="1861794" y="111760"/>
                  </a:lnTo>
                  <a:lnTo>
                    <a:pt x="1822335" y="149860"/>
                  </a:lnTo>
                  <a:lnTo>
                    <a:pt x="1802739" y="195580"/>
                  </a:lnTo>
                  <a:lnTo>
                    <a:pt x="1798027" y="243840"/>
                  </a:lnTo>
                  <a:lnTo>
                    <a:pt x="1803285" y="289560"/>
                  </a:lnTo>
                  <a:lnTo>
                    <a:pt x="1813534" y="327660"/>
                  </a:lnTo>
                  <a:lnTo>
                    <a:pt x="1814436" y="331470"/>
                  </a:lnTo>
                  <a:lnTo>
                    <a:pt x="1811566" y="330200"/>
                  </a:lnTo>
                  <a:lnTo>
                    <a:pt x="1775891" y="326390"/>
                  </a:lnTo>
                  <a:lnTo>
                    <a:pt x="1751698" y="326390"/>
                  </a:lnTo>
                  <a:lnTo>
                    <a:pt x="1713699" y="330200"/>
                  </a:lnTo>
                  <a:lnTo>
                    <a:pt x="1710867" y="331470"/>
                  </a:lnTo>
                  <a:lnTo>
                    <a:pt x="1711769" y="327660"/>
                  </a:lnTo>
                  <a:lnTo>
                    <a:pt x="1727123" y="254000"/>
                  </a:lnTo>
                  <a:lnTo>
                    <a:pt x="1722983" y="198120"/>
                  </a:lnTo>
                  <a:lnTo>
                    <a:pt x="1709864" y="166204"/>
                  </a:lnTo>
                  <a:lnTo>
                    <a:pt x="1709864" y="241300"/>
                  </a:lnTo>
                  <a:lnTo>
                    <a:pt x="1704225" y="287020"/>
                  </a:lnTo>
                  <a:lnTo>
                    <a:pt x="1688122" y="336550"/>
                  </a:lnTo>
                  <a:lnTo>
                    <a:pt x="1685594" y="342900"/>
                  </a:lnTo>
                  <a:lnTo>
                    <a:pt x="1679117" y="354330"/>
                  </a:lnTo>
                  <a:lnTo>
                    <a:pt x="1674622" y="363220"/>
                  </a:lnTo>
                  <a:lnTo>
                    <a:pt x="1670646" y="372110"/>
                  </a:lnTo>
                  <a:lnTo>
                    <a:pt x="1667598" y="379730"/>
                  </a:lnTo>
                  <a:lnTo>
                    <a:pt x="1665846" y="388620"/>
                  </a:lnTo>
                  <a:lnTo>
                    <a:pt x="1665744" y="389890"/>
                  </a:lnTo>
                  <a:lnTo>
                    <a:pt x="1665630" y="391160"/>
                  </a:lnTo>
                  <a:lnTo>
                    <a:pt x="1626577" y="336550"/>
                  </a:lnTo>
                  <a:lnTo>
                    <a:pt x="1620304" y="302260"/>
                  </a:lnTo>
                  <a:lnTo>
                    <a:pt x="1622628" y="265430"/>
                  </a:lnTo>
                  <a:lnTo>
                    <a:pt x="1625663" y="250190"/>
                  </a:lnTo>
                  <a:lnTo>
                    <a:pt x="1629321" y="236220"/>
                  </a:lnTo>
                  <a:lnTo>
                    <a:pt x="1633372" y="220980"/>
                  </a:lnTo>
                  <a:lnTo>
                    <a:pt x="1638503" y="203200"/>
                  </a:lnTo>
                  <a:lnTo>
                    <a:pt x="1642160" y="190500"/>
                  </a:lnTo>
                  <a:lnTo>
                    <a:pt x="1654251" y="137160"/>
                  </a:lnTo>
                  <a:lnTo>
                    <a:pt x="1654314" y="135890"/>
                  </a:lnTo>
                  <a:lnTo>
                    <a:pt x="1655673" y="134620"/>
                  </a:lnTo>
                  <a:lnTo>
                    <a:pt x="1658493" y="134620"/>
                  </a:lnTo>
                  <a:lnTo>
                    <a:pt x="1666786" y="139700"/>
                  </a:lnTo>
                  <a:lnTo>
                    <a:pt x="1705038" y="200660"/>
                  </a:lnTo>
                  <a:lnTo>
                    <a:pt x="1709864" y="241300"/>
                  </a:lnTo>
                  <a:lnTo>
                    <a:pt x="1709864" y="166204"/>
                  </a:lnTo>
                  <a:lnTo>
                    <a:pt x="1706283" y="157480"/>
                  </a:lnTo>
                  <a:lnTo>
                    <a:pt x="1687182" y="134620"/>
                  </a:lnTo>
                  <a:lnTo>
                    <a:pt x="1683994" y="130810"/>
                  </a:lnTo>
                  <a:lnTo>
                    <a:pt x="1663077" y="115570"/>
                  </a:lnTo>
                  <a:lnTo>
                    <a:pt x="1662087" y="114300"/>
                  </a:lnTo>
                  <a:lnTo>
                    <a:pt x="1678203" y="69850"/>
                  </a:lnTo>
                  <a:lnTo>
                    <a:pt x="1735556" y="52070"/>
                  </a:lnTo>
                  <a:lnTo>
                    <a:pt x="1795589" y="52070"/>
                  </a:lnTo>
                  <a:lnTo>
                    <a:pt x="1838998" y="60960"/>
                  </a:lnTo>
                  <a:lnTo>
                    <a:pt x="1862569" y="110490"/>
                  </a:lnTo>
                  <a:lnTo>
                    <a:pt x="1862721" y="111760"/>
                  </a:lnTo>
                  <a:lnTo>
                    <a:pt x="1862721" y="55753"/>
                  </a:lnTo>
                  <a:lnTo>
                    <a:pt x="1862340" y="55880"/>
                  </a:lnTo>
                  <a:lnTo>
                    <a:pt x="1861388" y="55880"/>
                  </a:lnTo>
                  <a:lnTo>
                    <a:pt x="1856219" y="52070"/>
                  </a:lnTo>
                  <a:lnTo>
                    <a:pt x="1852777" y="49530"/>
                  </a:lnTo>
                  <a:lnTo>
                    <a:pt x="1843557" y="43180"/>
                  </a:lnTo>
                  <a:lnTo>
                    <a:pt x="1833841" y="38100"/>
                  </a:lnTo>
                  <a:lnTo>
                    <a:pt x="1823732" y="35560"/>
                  </a:lnTo>
                  <a:lnTo>
                    <a:pt x="1795462" y="34290"/>
                  </a:lnTo>
                  <a:lnTo>
                    <a:pt x="1753743" y="34290"/>
                  </a:lnTo>
                  <a:lnTo>
                    <a:pt x="1712988" y="35560"/>
                  </a:lnTo>
                  <a:lnTo>
                    <a:pt x="1687550" y="39370"/>
                  </a:lnTo>
                  <a:lnTo>
                    <a:pt x="1684096" y="40640"/>
                  </a:lnTo>
                  <a:lnTo>
                    <a:pt x="1661896" y="57150"/>
                  </a:lnTo>
                  <a:lnTo>
                    <a:pt x="1657934" y="57150"/>
                  </a:lnTo>
                  <a:lnTo>
                    <a:pt x="1657172" y="55880"/>
                  </a:lnTo>
                  <a:lnTo>
                    <a:pt x="1652104" y="53251"/>
                  </a:lnTo>
                  <a:lnTo>
                    <a:pt x="1652104" y="73660"/>
                  </a:lnTo>
                  <a:lnTo>
                    <a:pt x="1646288" y="101600"/>
                  </a:lnTo>
                  <a:lnTo>
                    <a:pt x="1644523" y="100330"/>
                  </a:lnTo>
                  <a:lnTo>
                    <a:pt x="1638414" y="98653"/>
                  </a:lnTo>
                  <a:lnTo>
                    <a:pt x="1638414" y="120650"/>
                  </a:lnTo>
                  <a:lnTo>
                    <a:pt x="1624609" y="180340"/>
                  </a:lnTo>
                  <a:lnTo>
                    <a:pt x="1623796" y="181610"/>
                  </a:lnTo>
                  <a:lnTo>
                    <a:pt x="1613357" y="185420"/>
                  </a:lnTo>
                  <a:lnTo>
                    <a:pt x="1602257" y="187960"/>
                  </a:lnTo>
                  <a:lnTo>
                    <a:pt x="1578648" y="190500"/>
                  </a:lnTo>
                  <a:lnTo>
                    <a:pt x="1553997" y="187960"/>
                  </a:lnTo>
                  <a:lnTo>
                    <a:pt x="1514106" y="172720"/>
                  </a:lnTo>
                  <a:lnTo>
                    <a:pt x="1481455" y="134620"/>
                  </a:lnTo>
                  <a:lnTo>
                    <a:pt x="1477213" y="115570"/>
                  </a:lnTo>
                  <a:lnTo>
                    <a:pt x="1477124" y="114300"/>
                  </a:lnTo>
                  <a:lnTo>
                    <a:pt x="1477035" y="113030"/>
                  </a:lnTo>
                  <a:lnTo>
                    <a:pt x="1476946" y="111760"/>
                  </a:lnTo>
                  <a:lnTo>
                    <a:pt x="1476870" y="110490"/>
                  </a:lnTo>
                  <a:lnTo>
                    <a:pt x="1476781" y="109220"/>
                  </a:lnTo>
                  <a:lnTo>
                    <a:pt x="1476692" y="107950"/>
                  </a:lnTo>
                  <a:lnTo>
                    <a:pt x="1478800" y="96520"/>
                  </a:lnTo>
                  <a:lnTo>
                    <a:pt x="1513573" y="72390"/>
                  </a:lnTo>
                  <a:lnTo>
                    <a:pt x="1517853" y="72390"/>
                  </a:lnTo>
                  <a:lnTo>
                    <a:pt x="1558734" y="83820"/>
                  </a:lnTo>
                  <a:lnTo>
                    <a:pt x="1600454" y="102870"/>
                  </a:lnTo>
                  <a:lnTo>
                    <a:pt x="1610093" y="107950"/>
                  </a:lnTo>
                  <a:lnTo>
                    <a:pt x="1619427" y="111760"/>
                  </a:lnTo>
                  <a:lnTo>
                    <a:pt x="1628419" y="115570"/>
                  </a:lnTo>
                  <a:lnTo>
                    <a:pt x="1637017" y="119380"/>
                  </a:lnTo>
                  <a:lnTo>
                    <a:pt x="1638414" y="120650"/>
                  </a:lnTo>
                  <a:lnTo>
                    <a:pt x="1638414" y="98653"/>
                  </a:lnTo>
                  <a:lnTo>
                    <a:pt x="1626057" y="95250"/>
                  </a:lnTo>
                  <a:lnTo>
                    <a:pt x="1611604" y="86360"/>
                  </a:lnTo>
                  <a:lnTo>
                    <a:pt x="1601304" y="74930"/>
                  </a:lnTo>
                  <a:lnTo>
                    <a:pt x="1600504" y="72390"/>
                  </a:lnTo>
                  <a:lnTo>
                    <a:pt x="1600098" y="71120"/>
                  </a:lnTo>
                  <a:lnTo>
                    <a:pt x="1595285" y="55880"/>
                  </a:lnTo>
                  <a:lnTo>
                    <a:pt x="1593773" y="46990"/>
                  </a:lnTo>
                  <a:lnTo>
                    <a:pt x="1593481" y="43180"/>
                  </a:lnTo>
                  <a:lnTo>
                    <a:pt x="1593380" y="41910"/>
                  </a:lnTo>
                  <a:lnTo>
                    <a:pt x="1593278" y="40640"/>
                  </a:lnTo>
                  <a:lnTo>
                    <a:pt x="1593189" y="39370"/>
                  </a:lnTo>
                  <a:lnTo>
                    <a:pt x="1593088" y="38100"/>
                  </a:lnTo>
                  <a:lnTo>
                    <a:pt x="1592986" y="36830"/>
                  </a:lnTo>
                  <a:lnTo>
                    <a:pt x="1592884" y="35560"/>
                  </a:lnTo>
                  <a:lnTo>
                    <a:pt x="1597177" y="33020"/>
                  </a:lnTo>
                  <a:lnTo>
                    <a:pt x="1599946" y="31750"/>
                  </a:lnTo>
                  <a:lnTo>
                    <a:pt x="1602841" y="34290"/>
                  </a:lnTo>
                  <a:lnTo>
                    <a:pt x="1604784" y="36830"/>
                  </a:lnTo>
                  <a:lnTo>
                    <a:pt x="1615071" y="48260"/>
                  </a:lnTo>
                  <a:lnTo>
                    <a:pt x="1625727" y="57150"/>
                  </a:lnTo>
                  <a:lnTo>
                    <a:pt x="1637398" y="66040"/>
                  </a:lnTo>
                  <a:lnTo>
                    <a:pt x="1650733" y="73660"/>
                  </a:lnTo>
                  <a:lnTo>
                    <a:pt x="1652104" y="73660"/>
                  </a:lnTo>
                  <a:lnTo>
                    <a:pt x="1652104" y="53251"/>
                  </a:lnTo>
                  <a:lnTo>
                    <a:pt x="1644980" y="49530"/>
                  </a:lnTo>
                  <a:lnTo>
                    <a:pt x="1633969" y="40640"/>
                  </a:lnTo>
                  <a:lnTo>
                    <a:pt x="1625549" y="31750"/>
                  </a:lnTo>
                  <a:lnTo>
                    <a:pt x="1624355" y="30480"/>
                  </a:lnTo>
                  <a:lnTo>
                    <a:pt x="1616392" y="21590"/>
                  </a:lnTo>
                  <a:lnTo>
                    <a:pt x="1613865" y="19050"/>
                  </a:lnTo>
                  <a:lnTo>
                    <a:pt x="1602892" y="1270"/>
                  </a:lnTo>
                  <a:lnTo>
                    <a:pt x="1595526" y="1270"/>
                  </a:lnTo>
                  <a:lnTo>
                    <a:pt x="1591348" y="5080"/>
                  </a:lnTo>
                  <a:lnTo>
                    <a:pt x="1586191" y="11430"/>
                  </a:lnTo>
                  <a:lnTo>
                    <a:pt x="1578851" y="24130"/>
                  </a:lnTo>
                  <a:lnTo>
                    <a:pt x="1575981" y="39370"/>
                  </a:lnTo>
                  <a:lnTo>
                    <a:pt x="1576019" y="41910"/>
                  </a:lnTo>
                  <a:lnTo>
                    <a:pt x="1576133" y="48260"/>
                  </a:lnTo>
                  <a:lnTo>
                    <a:pt x="1576235" y="54610"/>
                  </a:lnTo>
                  <a:lnTo>
                    <a:pt x="1578279" y="68580"/>
                  </a:lnTo>
                  <a:lnTo>
                    <a:pt x="1578838" y="71120"/>
                  </a:lnTo>
                  <a:lnTo>
                    <a:pt x="1572869" y="69850"/>
                  </a:lnTo>
                  <a:lnTo>
                    <a:pt x="1543062" y="59690"/>
                  </a:lnTo>
                  <a:lnTo>
                    <a:pt x="1512265" y="54610"/>
                  </a:lnTo>
                  <a:lnTo>
                    <a:pt x="1484668" y="59690"/>
                  </a:lnTo>
                  <a:lnTo>
                    <a:pt x="1464437" y="82550"/>
                  </a:lnTo>
                  <a:lnTo>
                    <a:pt x="1459344" y="99060"/>
                  </a:lnTo>
                  <a:lnTo>
                    <a:pt x="1458569" y="107950"/>
                  </a:lnTo>
                  <a:lnTo>
                    <a:pt x="1458455" y="109220"/>
                  </a:lnTo>
                  <a:lnTo>
                    <a:pt x="1458341" y="110490"/>
                  </a:lnTo>
                  <a:lnTo>
                    <a:pt x="1458226" y="111760"/>
                  </a:lnTo>
                  <a:lnTo>
                    <a:pt x="1458112" y="113030"/>
                  </a:lnTo>
                  <a:lnTo>
                    <a:pt x="1458010" y="114300"/>
                  </a:lnTo>
                  <a:lnTo>
                    <a:pt x="1480908" y="166370"/>
                  </a:lnTo>
                  <a:lnTo>
                    <a:pt x="1523682" y="198120"/>
                  </a:lnTo>
                  <a:lnTo>
                    <a:pt x="1566367" y="208280"/>
                  </a:lnTo>
                  <a:lnTo>
                    <a:pt x="1582940" y="208280"/>
                  </a:lnTo>
                  <a:lnTo>
                    <a:pt x="1599615" y="207010"/>
                  </a:lnTo>
                  <a:lnTo>
                    <a:pt x="1617345" y="204470"/>
                  </a:lnTo>
                  <a:lnTo>
                    <a:pt x="1620113" y="203200"/>
                  </a:lnTo>
                  <a:lnTo>
                    <a:pt x="1619300" y="205740"/>
                  </a:lnTo>
                  <a:lnTo>
                    <a:pt x="1609344" y="241300"/>
                  </a:lnTo>
                  <a:lnTo>
                    <a:pt x="1603044" y="275590"/>
                  </a:lnTo>
                  <a:lnTo>
                    <a:pt x="1602574" y="297180"/>
                  </a:lnTo>
                  <a:lnTo>
                    <a:pt x="1602460" y="302260"/>
                  </a:lnTo>
                  <a:lnTo>
                    <a:pt x="1602371" y="306070"/>
                  </a:lnTo>
                  <a:lnTo>
                    <a:pt x="1602320" y="308610"/>
                  </a:lnTo>
                  <a:lnTo>
                    <a:pt x="1609077" y="342900"/>
                  </a:lnTo>
                  <a:lnTo>
                    <a:pt x="1630438" y="383540"/>
                  </a:lnTo>
                  <a:lnTo>
                    <a:pt x="1652181" y="405130"/>
                  </a:lnTo>
                  <a:lnTo>
                    <a:pt x="1655483" y="412750"/>
                  </a:lnTo>
                  <a:lnTo>
                    <a:pt x="1655572" y="420370"/>
                  </a:lnTo>
                  <a:lnTo>
                    <a:pt x="1655648" y="427990"/>
                  </a:lnTo>
                  <a:lnTo>
                    <a:pt x="1655749" y="438150"/>
                  </a:lnTo>
                  <a:lnTo>
                    <a:pt x="1663141" y="450850"/>
                  </a:lnTo>
                  <a:lnTo>
                    <a:pt x="1676438" y="459740"/>
                  </a:lnTo>
                  <a:lnTo>
                    <a:pt x="1679422" y="464820"/>
                  </a:lnTo>
                  <a:lnTo>
                    <a:pt x="1697355" y="499110"/>
                  </a:lnTo>
                  <a:lnTo>
                    <a:pt x="1743316" y="510540"/>
                  </a:lnTo>
                  <a:lnTo>
                    <a:pt x="1778063" y="510540"/>
                  </a:lnTo>
                  <a:lnTo>
                    <a:pt x="1818246" y="505460"/>
                  </a:lnTo>
                  <a:lnTo>
                    <a:pt x="1834057" y="494030"/>
                  </a:lnTo>
                  <a:lnTo>
                    <a:pt x="1837182" y="490220"/>
                  </a:lnTo>
                  <a:lnTo>
                    <a:pt x="1841754" y="481330"/>
                  </a:lnTo>
                  <a:lnTo>
                    <a:pt x="1842935" y="478790"/>
                  </a:lnTo>
                  <a:lnTo>
                    <a:pt x="1845640" y="466090"/>
                  </a:lnTo>
                  <a:lnTo>
                    <a:pt x="1845906" y="464820"/>
                  </a:lnTo>
                  <a:lnTo>
                    <a:pt x="1848967" y="459740"/>
                  </a:lnTo>
                  <a:lnTo>
                    <a:pt x="1862810" y="450850"/>
                  </a:lnTo>
                  <a:lnTo>
                    <a:pt x="1863445" y="449580"/>
                  </a:lnTo>
                  <a:lnTo>
                    <a:pt x="1869236" y="438150"/>
                  </a:lnTo>
                  <a:lnTo>
                    <a:pt x="1870024" y="414020"/>
                  </a:lnTo>
                  <a:lnTo>
                    <a:pt x="1873135" y="407670"/>
                  </a:lnTo>
                  <a:lnTo>
                    <a:pt x="1890649" y="391160"/>
                  </a:lnTo>
                  <a:lnTo>
                    <a:pt x="1892566" y="388620"/>
                  </a:lnTo>
                  <a:lnTo>
                    <a:pt x="1917674" y="342900"/>
                  </a:lnTo>
                  <a:lnTo>
                    <a:pt x="1924253" y="297180"/>
                  </a:lnTo>
                  <a:lnTo>
                    <a:pt x="1918347" y="250190"/>
                  </a:lnTo>
                  <a:lnTo>
                    <a:pt x="1906739" y="206006"/>
                  </a:lnTo>
                  <a:lnTo>
                    <a:pt x="1906739" y="306070"/>
                  </a:lnTo>
                  <a:lnTo>
                    <a:pt x="1904847" y="320040"/>
                  </a:lnTo>
                  <a:lnTo>
                    <a:pt x="1887804" y="364490"/>
                  </a:lnTo>
                  <a:lnTo>
                    <a:pt x="1863051" y="391160"/>
                  </a:lnTo>
                  <a:lnTo>
                    <a:pt x="1860778" y="391160"/>
                  </a:lnTo>
                  <a:lnTo>
                    <a:pt x="1859483" y="389890"/>
                  </a:lnTo>
                  <a:lnTo>
                    <a:pt x="1856701" y="379730"/>
                  </a:lnTo>
                  <a:lnTo>
                    <a:pt x="1853209" y="370840"/>
                  </a:lnTo>
                  <a:lnTo>
                    <a:pt x="1851875" y="367398"/>
                  </a:lnTo>
                  <a:lnTo>
                    <a:pt x="1851875" y="427990"/>
                  </a:lnTo>
                  <a:lnTo>
                    <a:pt x="1848586" y="438150"/>
                  </a:lnTo>
                  <a:lnTo>
                    <a:pt x="1842439" y="443230"/>
                  </a:lnTo>
                  <a:lnTo>
                    <a:pt x="1834832" y="447040"/>
                  </a:lnTo>
                  <a:lnTo>
                    <a:pt x="1828101" y="448157"/>
                  </a:lnTo>
                  <a:lnTo>
                    <a:pt x="1828101" y="466090"/>
                  </a:lnTo>
                  <a:lnTo>
                    <a:pt x="1827199" y="468630"/>
                  </a:lnTo>
                  <a:lnTo>
                    <a:pt x="1819770" y="481330"/>
                  </a:lnTo>
                  <a:lnTo>
                    <a:pt x="1810016" y="487680"/>
                  </a:lnTo>
                  <a:lnTo>
                    <a:pt x="1798586" y="491490"/>
                  </a:lnTo>
                  <a:lnTo>
                    <a:pt x="1786140" y="491490"/>
                  </a:lnTo>
                  <a:lnTo>
                    <a:pt x="1775383" y="492760"/>
                  </a:lnTo>
                  <a:lnTo>
                    <a:pt x="1768792" y="492760"/>
                  </a:lnTo>
                  <a:lnTo>
                    <a:pt x="1761832" y="494030"/>
                  </a:lnTo>
                  <a:lnTo>
                    <a:pt x="1754670" y="494030"/>
                  </a:lnTo>
                  <a:lnTo>
                    <a:pt x="1716366" y="487680"/>
                  </a:lnTo>
                  <a:lnTo>
                    <a:pt x="1697278" y="466090"/>
                  </a:lnTo>
                  <a:lnTo>
                    <a:pt x="1828101" y="466090"/>
                  </a:lnTo>
                  <a:lnTo>
                    <a:pt x="1828101" y="448157"/>
                  </a:lnTo>
                  <a:lnTo>
                    <a:pt x="1827136" y="448310"/>
                  </a:lnTo>
                  <a:lnTo>
                    <a:pt x="1816620" y="449580"/>
                  </a:lnTo>
                  <a:lnTo>
                    <a:pt x="1715541" y="449580"/>
                  </a:lnTo>
                  <a:lnTo>
                    <a:pt x="1676920" y="438150"/>
                  </a:lnTo>
                  <a:lnTo>
                    <a:pt x="1673580" y="422910"/>
                  </a:lnTo>
                  <a:lnTo>
                    <a:pt x="1673491" y="420370"/>
                  </a:lnTo>
                  <a:lnTo>
                    <a:pt x="1676285" y="410210"/>
                  </a:lnTo>
                  <a:lnTo>
                    <a:pt x="1681962" y="393700"/>
                  </a:lnTo>
                  <a:lnTo>
                    <a:pt x="1682496" y="392430"/>
                  </a:lnTo>
                  <a:lnTo>
                    <a:pt x="1688350" y="378460"/>
                  </a:lnTo>
                  <a:lnTo>
                    <a:pt x="1725904" y="346710"/>
                  </a:lnTo>
                  <a:lnTo>
                    <a:pt x="1742770" y="344170"/>
                  </a:lnTo>
                  <a:lnTo>
                    <a:pt x="1774088" y="344170"/>
                  </a:lnTo>
                  <a:lnTo>
                    <a:pt x="1819744" y="354330"/>
                  </a:lnTo>
                  <a:lnTo>
                    <a:pt x="1841652" y="389890"/>
                  </a:lnTo>
                  <a:lnTo>
                    <a:pt x="1851875" y="427990"/>
                  </a:lnTo>
                  <a:lnTo>
                    <a:pt x="1851875" y="367398"/>
                  </a:lnTo>
                  <a:lnTo>
                    <a:pt x="1849285" y="360680"/>
                  </a:lnTo>
                  <a:lnTo>
                    <a:pt x="1842452" y="346710"/>
                  </a:lnTo>
                  <a:lnTo>
                    <a:pt x="1841385" y="344170"/>
                  </a:lnTo>
                  <a:lnTo>
                    <a:pt x="1839785" y="340360"/>
                  </a:lnTo>
                  <a:lnTo>
                    <a:pt x="1837232" y="334010"/>
                  </a:lnTo>
                  <a:lnTo>
                    <a:pt x="1836280" y="331470"/>
                  </a:lnTo>
                  <a:lnTo>
                    <a:pt x="1834845" y="327660"/>
                  </a:lnTo>
                  <a:lnTo>
                    <a:pt x="1822742" y="289560"/>
                  </a:lnTo>
                  <a:lnTo>
                    <a:pt x="1815782" y="248920"/>
                  </a:lnTo>
                  <a:lnTo>
                    <a:pt x="1817814" y="208280"/>
                  </a:lnTo>
                  <a:lnTo>
                    <a:pt x="1832660" y="168910"/>
                  </a:lnTo>
                  <a:lnTo>
                    <a:pt x="1864144" y="133350"/>
                  </a:lnTo>
                  <a:lnTo>
                    <a:pt x="1865083" y="132080"/>
                  </a:lnTo>
                  <a:lnTo>
                    <a:pt x="1869605" y="134620"/>
                  </a:lnTo>
                  <a:lnTo>
                    <a:pt x="1871433" y="143510"/>
                  </a:lnTo>
                  <a:lnTo>
                    <a:pt x="1881987" y="177800"/>
                  </a:lnTo>
                  <a:lnTo>
                    <a:pt x="1894001" y="224790"/>
                  </a:lnTo>
                  <a:lnTo>
                    <a:pt x="1903552" y="271780"/>
                  </a:lnTo>
                  <a:lnTo>
                    <a:pt x="1906739" y="306070"/>
                  </a:lnTo>
                  <a:lnTo>
                    <a:pt x="1906739" y="206006"/>
                  </a:lnTo>
                  <a:lnTo>
                    <a:pt x="1906003" y="203200"/>
                  </a:lnTo>
                  <a:lnTo>
                    <a:pt x="1905063" y="200660"/>
                  </a:lnTo>
                  <a:lnTo>
                    <a:pt x="1908276" y="201930"/>
                  </a:lnTo>
                  <a:lnTo>
                    <a:pt x="1938070" y="207010"/>
                  </a:lnTo>
                  <a:lnTo>
                    <a:pt x="1970506" y="205740"/>
                  </a:lnTo>
                  <a:lnTo>
                    <a:pt x="1986546" y="200660"/>
                  </a:lnTo>
                  <a:lnTo>
                    <a:pt x="2002574" y="195580"/>
                  </a:lnTo>
                  <a:lnTo>
                    <a:pt x="2015820" y="187960"/>
                  </a:lnTo>
                  <a:lnTo>
                    <a:pt x="2031276" y="179070"/>
                  </a:lnTo>
                  <a:lnTo>
                    <a:pt x="2048230" y="162560"/>
                  </a:lnTo>
                  <a:lnTo>
                    <a:pt x="2059990" y="144780"/>
                  </a:lnTo>
                  <a:lnTo>
                    <a:pt x="2066340" y="124460"/>
                  </a:lnTo>
                  <a:lnTo>
                    <a:pt x="2066429" y="121920"/>
                  </a:lnTo>
                  <a:lnTo>
                    <a:pt x="2066518" y="119380"/>
                  </a:lnTo>
                  <a:lnTo>
                    <a:pt x="2066569" y="118110"/>
                  </a:lnTo>
                  <a:lnTo>
                    <a:pt x="2066658" y="115570"/>
                  </a:lnTo>
                  <a:lnTo>
                    <a:pt x="2066747" y="113030"/>
                  </a:lnTo>
                  <a:lnTo>
                    <a:pt x="2066836" y="110490"/>
                  </a:lnTo>
                  <a:lnTo>
                    <a:pt x="2066925" y="107950"/>
                  </a:lnTo>
                  <a:lnTo>
                    <a:pt x="2067013" y="105410"/>
                  </a:lnTo>
                  <a:lnTo>
                    <a:pt x="2067064" y="10414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4">
              <a:extLst>
                <a:ext uri="{FF2B5EF4-FFF2-40B4-BE49-F238E27FC236}">
                  <a16:creationId xmlns:a16="http://schemas.microsoft.com/office/drawing/2014/main" id="{4CE9420A-A3A1-095D-C121-F07D436E9C50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319212" y="5328205"/>
              <a:ext cx="220590" cy="120991"/>
            </a:xfrm>
            <a:prstGeom prst="rect">
              <a:avLst/>
            </a:prstGeom>
          </p:spPr>
        </p:pic>
        <p:pic>
          <p:nvPicPr>
            <p:cNvPr id="50" name="object 45">
              <a:extLst>
                <a:ext uri="{FF2B5EF4-FFF2-40B4-BE49-F238E27FC236}">
                  <a16:creationId xmlns:a16="http://schemas.microsoft.com/office/drawing/2014/main" id="{BC9CFF87-FE07-3F6D-FA94-D8006872ACB4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572429" y="5193713"/>
              <a:ext cx="307803" cy="253533"/>
            </a:xfrm>
            <a:prstGeom prst="rect">
              <a:avLst/>
            </a:prstGeom>
          </p:spPr>
        </p:pic>
        <p:sp>
          <p:nvSpPr>
            <p:cNvPr id="51" name="object 46">
              <a:extLst>
                <a:ext uri="{FF2B5EF4-FFF2-40B4-BE49-F238E27FC236}">
                  <a16:creationId xmlns:a16="http://schemas.microsoft.com/office/drawing/2014/main" id="{EAE86BB0-DD78-A45D-4F9C-45C8554E91C6}"/>
                </a:ext>
              </a:extLst>
            </p:cNvPr>
            <p:cNvSpPr/>
            <p:nvPr/>
          </p:nvSpPr>
          <p:spPr>
            <a:xfrm>
              <a:off x="3555085" y="4995855"/>
              <a:ext cx="364490" cy="321945"/>
            </a:xfrm>
            <a:custGeom>
              <a:avLst/>
              <a:gdLst/>
              <a:ahLst/>
              <a:cxnLst/>
              <a:rect l="l" t="t" r="r" b="b"/>
              <a:pathLst>
                <a:path w="364489" h="321945">
                  <a:moveTo>
                    <a:pt x="295986" y="71932"/>
                  </a:moveTo>
                  <a:lnTo>
                    <a:pt x="205460" y="0"/>
                  </a:lnTo>
                  <a:lnTo>
                    <a:pt x="199707" y="50"/>
                  </a:lnTo>
                  <a:lnTo>
                    <a:pt x="0" y="163893"/>
                  </a:lnTo>
                  <a:lnTo>
                    <a:pt x="13982" y="180936"/>
                  </a:lnTo>
                  <a:lnTo>
                    <a:pt x="28600" y="168948"/>
                  </a:lnTo>
                  <a:lnTo>
                    <a:pt x="28600" y="295770"/>
                  </a:lnTo>
                  <a:lnTo>
                    <a:pt x="50634" y="295770"/>
                  </a:lnTo>
                  <a:lnTo>
                    <a:pt x="50634" y="150876"/>
                  </a:lnTo>
                  <a:lnTo>
                    <a:pt x="202793" y="26022"/>
                  </a:lnTo>
                  <a:lnTo>
                    <a:pt x="282282" y="89179"/>
                  </a:lnTo>
                  <a:lnTo>
                    <a:pt x="295986" y="71932"/>
                  </a:lnTo>
                  <a:close/>
                </a:path>
                <a:path w="364489" h="321945">
                  <a:moveTo>
                    <a:pt x="364223" y="258864"/>
                  </a:moveTo>
                  <a:lnTo>
                    <a:pt x="342188" y="258864"/>
                  </a:lnTo>
                  <a:lnTo>
                    <a:pt x="342188" y="321906"/>
                  </a:lnTo>
                  <a:lnTo>
                    <a:pt x="364223" y="321906"/>
                  </a:lnTo>
                  <a:lnTo>
                    <a:pt x="364223" y="25886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47">
              <a:extLst>
                <a:ext uri="{FF2B5EF4-FFF2-40B4-BE49-F238E27FC236}">
                  <a16:creationId xmlns:a16="http://schemas.microsoft.com/office/drawing/2014/main" id="{6C1CBA1C-7379-F46D-1AEE-557749DEEDC0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705957" y="5233378"/>
              <a:ext cx="103661" cy="145859"/>
            </a:xfrm>
            <a:prstGeom prst="rect">
              <a:avLst/>
            </a:prstGeom>
          </p:spPr>
        </p:pic>
        <p:pic>
          <p:nvPicPr>
            <p:cNvPr id="53" name="object 48">
              <a:extLst>
                <a:ext uri="{FF2B5EF4-FFF2-40B4-BE49-F238E27FC236}">
                  <a16:creationId xmlns:a16="http://schemas.microsoft.com/office/drawing/2014/main" id="{CD9C62ED-7A50-9DF3-81B9-4FB79D620837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703145" y="5124078"/>
              <a:ext cx="107651" cy="85756"/>
            </a:xfrm>
            <a:prstGeom prst="rect">
              <a:avLst/>
            </a:prstGeom>
          </p:spPr>
        </p:pic>
        <p:sp>
          <p:nvSpPr>
            <p:cNvPr id="54" name="object 49">
              <a:extLst>
                <a:ext uri="{FF2B5EF4-FFF2-40B4-BE49-F238E27FC236}">
                  <a16:creationId xmlns:a16="http://schemas.microsoft.com/office/drawing/2014/main" id="{A43E33F7-B842-D429-60CE-7CFC25E9ED35}"/>
                </a:ext>
              </a:extLst>
            </p:cNvPr>
            <p:cNvSpPr/>
            <p:nvPr/>
          </p:nvSpPr>
          <p:spPr>
            <a:xfrm>
              <a:off x="3647922" y="5307335"/>
              <a:ext cx="438784" cy="177165"/>
            </a:xfrm>
            <a:custGeom>
              <a:avLst/>
              <a:gdLst/>
              <a:ahLst/>
              <a:cxnLst/>
              <a:rect l="l" t="t" r="r" b="b"/>
              <a:pathLst>
                <a:path w="438785" h="177164">
                  <a:moveTo>
                    <a:pt x="417639" y="76860"/>
                  </a:moveTo>
                  <a:lnTo>
                    <a:pt x="361988" y="65620"/>
                  </a:lnTo>
                  <a:lnTo>
                    <a:pt x="308851" y="63106"/>
                  </a:lnTo>
                  <a:lnTo>
                    <a:pt x="258495" y="68008"/>
                  </a:lnTo>
                  <a:lnTo>
                    <a:pt x="211201" y="79070"/>
                  </a:lnTo>
                  <a:lnTo>
                    <a:pt x="167246" y="94996"/>
                  </a:lnTo>
                  <a:lnTo>
                    <a:pt x="126885" y="114515"/>
                  </a:lnTo>
                  <a:lnTo>
                    <a:pt x="90398" y="136334"/>
                  </a:lnTo>
                  <a:lnTo>
                    <a:pt x="58077" y="159169"/>
                  </a:lnTo>
                  <a:lnTo>
                    <a:pt x="71412" y="176707"/>
                  </a:lnTo>
                  <a:lnTo>
                    <a:pt x="106832" y="151942"/>
                  </a:lnTo>
                  <a:lnTo>
                    <a:pt x="147320" y="128676"/>
                  </a:lnTo>
                  <a:lnTo>
                    <a:pt x="192468" y="108699"/>
                  </a:lnTo>
                  <a:lnTo>
                    <a:pt x="241871" y="93827"/>
                  </a:lnTo>
                  <a:lnTo>
                    <a:pt x="295148" y="85890"/>
                  </a:lnTo>
                  <a:lnTo>
                    <a:pt x="351866" y="86702"/>
                  </a:lnTo>
                  <a:lnTo>
                    <a:pt x="411657" y="98056"/>
                  </a:lnTo>
                  <a:lnTo>
                    <a:pt x="417639" y="76860"/>
                  </a:lnTo>
                  <a:close/>
                </a:path>
                <a:path w="438785" h="177164">
                  <a:moveTo>
                    <a:pt x="438734" y="15265"/>
                  </a:moveTo>
                  <a:lnTo>
                    <a:pt x="383679" y="3733"/>
                  </a:lnTo>
                  <a:lnTo>
                    <a:pt x="330885" y="0"/>
                  </a:lnTo>
                  <a:lnTo>
                    <a:pt x="280657" y="2946"/>
                  </a:lnTo>
                  <a:lnTo>
                    <a:pt x="233299" y="11442"/>
                  </a:lnTo>
                  <a:lnTo>
                    <a:pt x="189115" y="24345"/>
                  </a:lnTo>
                  <a:lnTo>
                    <a:pt x="148424" y="40538"/>
                  </a:lnTo>
                  <a:lnTo>
                    <a:pt x="111531" y="58877"/>
                  </a:lnTo>
                  <a:lnTo>
                    <a:pt x="58585" y="91668"/>
                  </a:lnTo>
                  <a:lnTo>
                    <a:pt x="19138" y="121412"/>
                  </a:lnTo>
                  <a:lnTo>
                    <a:pt x="0" y="137629"/>
                  </a:lnTo>
                  <a:lnTo>
                    <a:pt x="14566" y="154178"/>
                  </a:lnTo>
                  <a:lnTo>
                    <a:pt x="33045" y="138506"/>
                  </a:lnTo>
                  <a:lnTo>
                    <a:pt x="51930" y="123685"/>
                  </a:lnTo>
                  <a:lnTo>
                    <a:pt x="90576" y="96824"/>
                  </a:lnTo>
                  <a:lnTo>
                    <a:pt x="126619" y="75780"/>
                  </a:lnTo>
                  <a:lnTo>
                    <a:pt x="167690" y="56184"/>
                  </a:lnTo>
                  <a:lnTo>
                    <a:pt x="213334" y="39674"/>
                  </a:lnTo>
                  <a:lnTo>
                    <a:pt x="263118" y="27838"/>
                  </a:lnTo>
                  <a:lnTo>
                    <a:pt x="316572" y="22288"/>
                  </a:lnTo>
                  <a:lnTo>
                    <a:pt x="373278" y="24625"/>
                  </a:lnTo>
                  <a:lnTo>
                    <a:pt x="432752" y="36461"/>
                  </a:lnTo>
                  <a:lnTo>
                    <a:pt x="438734" y="1526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0">
              <a:extLst>
                <a:ext uri="{FF2B5EF4-FFF2-40B4-BE49-F238E27FC236}">
                  <a16:creationId xmlns:a16="http://schemas.microsoft.com/office/drawing/2014/main" id="{3614BF09-4B1E-6B3F-B719-956B71E5DC34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485024" y="5251181"/>
              <a:ext cx="250541" cy="189317"/>
            </a:xfrm>
            <a:prstGeom prst="rect">
              <a:avLst/>
            </a:prstGeom>
          </p:spPr>
        </p:pic>
        <p:sp>
          <p:nvSpPr>
            <p:cNvPr id="56" name="object 51">
              <a:extLst>
                <a:ext uri="{FF2B5EF4-FFF2-40B4-BE49-F238E27FC236}">
                  <a16:creationId xmlns:a16="http://schemas.microsoft.com/office/drawing/2014/main" id="{E146CD0C-129C-AC35-2961-37111365F5C0}"/>
                </a:ext>
              </a:extLst>
            </p:cNvPr>
            <p:cNvSpPr/>
            <p:nvPr/>
          </p:nvSpPr>
          <p:spPr>
            <a:xfrm>
              <a:off x="3846127" y="5003819"/>
              <a:ext cx="259715" cy="315595"/>
            </a:xfrm>
            <a:custGeom>
              <a:avLst/>
              <a:gdLst/>
              <a:ahLst/>
              <a:cxnLst/>
              <a:rect l="l" t="t" r="r" b="b"/>
              <a:pathLst>
                <a:path w="259714" h="315595">
                  <a:moveTo>
                    <a:pt x="123828" y="0"/>
                  </a:moveTo>
                  <a:lnTo>
                    <a:pt x="100170" y="4303"/>
                  </a:lnTo>
                  <a:lnTo>
                    <a:pt x="79252" y="14991"/>
                  </a:lnTo>
                  <a:lnTo>
                    <a:pt x="62275" y="31204"/>
                  </a:lnTo>
                  <a:lnTo>
                    <a:pt x="50438" y="52082"/>
                  </a:lnTo>
                  <a:lnTo>
                    <a:pt x="28969" y="64985"/>
                  </a:lnTo>
                  <a:lnTo>
                    <a:pt x="12850" y="83176"/>
                  </a:lnTo>
                  <a:lnTo>
                    <a:pt x="2915" y="105375"/>
                  </a:lnTo>
                  <a:lnTo>
                    <a:pt x="77" y="129640"/>
                  </a:lnTo>
                  <a:lnTo>
                    <a:pt x="0" y="130299"/>
                  </a:lnTo>
                  <a:lnTo>
                    <a:pt x="4418" y="154389"/>
                  </a:lnTo>
                  <a:lnTo>
                    <a:pt x="15389" y="175545"/>
                  </a:lnTo>
                  <a:lnTo>
                    <a:pt x="32035" y="192557"/>
                  </a:lnTo>
                  <a:lnTo>
                    <a:pt x="53474" y="204213"/>
                  </a:lnTo>
                  <a:lnTo>
                    <a:pt x="63789" y="224374"/>
                  </a:lnTo>
                  <a:lnTo>
                    <a:pt x="78997" y="240712"/>
                  </a:lnTo>
                  <a:lnTo>
                    <a:pt x="98037" y="252366"/>
                  </a:lnTo>
                  <a:lnTo>
                    <a:pt x="119849" y="258473"/>
                  </a:lnTo>
                  <a:lnTo>
                    <a:pt x="119849" y="315047"/>
                  </a:lnTo>
                  <a:lnTo>
                    <a:pt x="139357" y="315047"/>
                  </a:lnTo>
                  <a:lnTo>
                    <a:pt x="139357" y="258693"/>
                  </a:lnTo>
                  <a:lnTo>
                    <a:pt x="153664" y="255867"/>
                  </a:lnTo>
                  <a:lnTo>
                    <a:pt x="167124" y="250598"/>
                  </a:lnTo>
                  <a:lnTo>
                    <a:pt x="179436" y="243033"/>
                  </a:lnTo>
                  <a:lnTo>
                    <a:pt x="183844" y="239092"/>
                  </a:lnTo>
                  <a:lnTo>
                    <a:pt x="139357" y="239092"/>
                  </a:lnTo>
                  <a:lnTo>
                    <a:pt x="139357" y="238736"/>
                  </a:lnTo>
                  <a:lnTo>
                    <a:pt x="119849" y="238736"/>
                  </a:lnTo>
                  <a:lnTo>
                    <a:pt x="106914" y="234945"/>
                  </a:lnTo>
                  <a:lnTo>
                    <a:pt x="95196" y="228542"/>
                  </a:lnTo>
                  <a:lnTo>
                    <a:pt x="85111" y="219823"/>
                  </a:lnTo>
                  <a:lnTo>
                    <a:pt x="77193" y="209239"/>
                  </a:lnTo>
                  <a:lnTo>
                    <a:pt x="82709" y="209239"/>
                  </a:lnTo>
                  <a:lnTo>
                    <a:pt x="82751" y="189732"/>
                  </a:lnTo>
                  <a:lnTo>
                    <a:pt x="81421" y="189732"/>
                  </a:lnTo>
                  <a:lnTo>
                    <a:pt x="57702" y="185012"/>
                  </a:lnTo>
                  <a:lnTo>
                    <a:pt x="38272" y="172234"/>
                  </a:lnTo>
                  <a:lnTo>
                    <a:pt x="24922" y="153179"/>
                  </a:lnTo>
                  <a:lnTo>
                    <a:pt x="19496" y="129640"/>
                  </a:lnTo>
                  <a:lnTo>
                    <a:pt x="20836" y="114315"/>
                  </a:lnTo>
                  <a:lnTo>
                    <a:pt x="25723" y="100114"/>
                  </a:lnTo>
                  <a:lnTo>
                    <a:pt x="33878" y="87574"/>
                  </a:lnTo>
                  <a:lnTo>
                    <a:pt x="45024" y="77233"/>
                  </a:lnTo>
                  <a:lnTo>
                    <a:pt x="65158" y="77233"/>
                  </a:lnTo>
                  <a:lnTo>
                    <a:pt x="69245" y="57431"/>
                  </a:lnTo>
                  <a:lnTo>
                    <a:pt x="82066" y="38138"/>
                  </a:lnTo>
                  <a:lnTo>
                    <a:pt x="101070" y="24882"/>
                  </a:lnTo>
                  <a:lnTo>
                    <a:pt x="124467" y="19496"/>
                  </a:lnTo>
                  <a:lnTo>
                    <a:pt x="178509" y="19496"/>
                  </a:lnTo>
                  <a:lnTo>
                    <a:pt x="170488" y="12487"/>
                  </a:lnTo>
                  <a:lnTo>
                    <a:pt x="148455" y="2760"/>
                  </a:lnTo>
                  <a:lnTo>
                    <a:pt x="123828" y="0"/>
                  </a:lnTo>
                  <a:close/>
                </a:path>
                <a:path w="259714" h="315595">
                  <a:moveTo>
                    <a:pt x="212244" y="173429"/>
                  </a:moveTo>
                  <a:lnTo>
                    <a:pt x="192748" y="174088"/>
                  </a:lnTo>
                  <a:lnTo>
                    <a:pt x="192795" y="175545"/>
                  </a:lnTo>
                  <a:lnTo>
                    <a:pt x="192016" y="187727"/>
                  </a:lnTo>
                  <a:lnTo>
                    <a:pt x="168223" y="227100"/>
                  </a:lnTo>
                  <a:lnTo>
                    <a:pt x="139357" y="239092"/>
                  </a:lnTo>
                  <a:lnTo>
                    <a:pt x="183844" y="239092"/>
                  </a:lnTo>
                  <a:lnTo>
                    <a:pt x="208119" y="203260"/>
                  </a:lnTo>
                  <a:lnTo>
                    <a:pt x="229652" y="190397"/>
                  </a:lnTo>
                  <a:lnTo>
                    <a:pt x="239726" y="179083"/>
                  </a:lnTo>
                  <a:lnTo>
                    <a:pt x="212297" y="179083"/>
                  </a:lnTo>
                  <a:lnTo>
                    <a:pt x="212244" y="173429"/>
                  </a:lnTo>
                  <a:close/>
                </a:path>
                <a:path w="259714" h="315595">
                  <a:moveTo>
                    <a:pt x="101619" y="147765"/>
                  </a:moveTo>
                  <a:lnTo>
                    <a:pt x="87819" y="161555"/>
                  </a:lnTo>
                  <a:lnTo>
                    <a:pt x="119849" y="193585"/>
                  </a:lnTo>
                  <a:lnTo>
                    <a:pt x="119849" y="238736"/>
                  </a:lnTo>
                  <a:lnTo>
                    <a:pt x="139357" y="238736"/>
                  </a:lnTo>
                  <a:lnTo>
                    <a:pt x="139357" y="193585"/>
                  </a:lnTo>
                  <a:lnTo>
                    <a:pt x="166947" y="165994"/>
                  </a:lnTo>
                  <a:lnTo>
                    <a:pt x="119849" y="165994"/>
                  </a:lnTo>
                  <a:lnTo>
                    <a:pt x="101619" y="147765"/>
                  </a:lnTo>
                  <a:close/>
                </a:path>
                <a:path w="259714" h="315595">
                  <a:moveTo>
                    <a:pt x="230392" y="65401"/>
                  </a:moveTo>
                  <a:lnTo>
                    <a:pt x="175450" y="65401"/>
                  </a:lnTo>
                  <a:lnTo>
                    <a:pt x="187802" y="66236"/>
                  </a:lnTo>
                  <a:lnTo>
                    <a:pt x="199516" y="69368"/>
                  </a:lnTo>
                  <a:lnTo>
                    <a:pt x="234210" y="101821"/>
                  </a:lnTo>
                  <a:lnTo>
                    <a:pt x="239709" y="125462"/>
                  </a:lnTo>
                  <a:lnTo>
                    <a:pt x="238218" y="141146"/>
                  </a:lnTo>
                  <a:lnTo>
                    <a:pt x="232906" y="155767"/>
                  </a:lnTo>
                  <a:lnTo>
                    <a:pt x="224143" y="168640"/>
                  </a:lnTo>
                  <a:lnTo>
                    <a:pt x="212297" y="179083"/>
                  </a:lnTo>
                  <a:lnTo>
                    <a:pt x="239726" y="179083"/>
                  </a:lnTo>
                  <a:lnTo>
                    <a:pt x="245996" y="172041"/>
                  </a:lnTo>
                  <a:lnTo>
                    <a:pt x="256173" y="149680"/>
                  </a:lnTo>
                  <a:lnTo>
                    <a:pt x="259126" y="125462"/>
                  </a:lnTo>
                  <a:lnTo>
                    <a:pt x="259206" y="124802"/>
                  </a:lnTo>
                  <a:lnTo>
                    <a:pt x="257099" y="108795"/>
                  </a:lnTo>
                  <a:lnTo>
                    <a:pt x="251981" y="93737"/>
                  </a:lnTo>
                  <a:lnTo>
                    <a:pt x="244013" y="79980"/>
                  </a:lnTo>
                  <a:lnTo>
                    <a:pt x="233354" y="67872"/>
                  </a:lnTo>
                  <a:lnTo>
                    <a:pt x="230392" y="65401"/>
                  </a:lnTo>
                  <a:close/>
                </a:path>
                <a:path w="259714" h="315595">
                  <a:moveTo>
                    <a:pt x="139357" y="128226"/>
                  </a:moveTo>
                  <a:lnTo>
                    <a:pt x="119849" y="128226"/>
                  </a:lnTo>
                  <a:lnTo>
                    <a:pt x="119849" y="165994"/>
                  </a:lnTo>
                  <a:lnTo>
                    <a:pt x="139357" y="165994"/>
                  </a:lnTo>
                  <a:lnTo>
                    <a:pt x="139357" y="128226"/>
                  </a:lnTo>
                  <a:close/>
                </a:path>
                <a:path w="259714" h="315595">
                  <a:moveTo>
                    <a:pt x="157597" y="147765"/>
                  </a:moveTo>
                  <a:lnTo>
                    <a:pt x="139357" y="165994"/>
                  </a:lnTo>
                  <a:lnTo>
                    <a:pt x="166947" y="165994"/>
                  </a:lnTo>
                  <a:lnTo>
                    <a:pt x="171387" y="161555"/>
                  </a:lnTo>
                  <a:lnTo>
                    <a:pt x="157597" y="147765"/>
                  </a:lnTo>
                  <a:close/>
                </a:path>
                <a:path w="259714" h="315595">
                  <a:moveTo>
                    <a:pt x="65158" y="77233"/>
                  </a:moveTo>
                  <a:lnTo>
                    <a:pt x="45024" y="77233"/>
                  </a:lnTo>
                  <a:lnTo>
                    <a:pt x="44899" y="79536"/>
                  </a:lnTo>
                  <a:lnTo>
                    <a:pt x="44867" y="82123"/>
                  </a:lnTo>
                  <a:lnTo>
                    <a:pt x="46819" y="82123"/>
                  </a:lnTo>
                  <a:lnTo>
                    <a:pt x="64385" y="82311"/>
                  </a:lnTo>
                  <a:lnTo>
                    <a:pt x="64395" y="80929"/>
                  </a:lnTo>
                  <a:lnTo>
                    <a:pt x="65158" y="77233"/>
                  </a:lnTo>
                  <a:close/>
                </a:path>
                <a:path w="259714" h="315595">
                  <a:moveTo>
                    <a:pt x="178509" y="19496"/>
                  </a:moveTo>
                  <a:lnTo>
                    <a:pt x="126981" y="19496"/>
                  </a:lnTo>
                  <a:lnTo>
                    <a:pt x="141529" y="21252"/>
                  </a:lnTo>
                  <a:lnTo>
                    <a:pt x="155315" y="26452"/>
                  </a:lnTo>
                  <a:lnTo>
                    <a:pt x="167470" y="34765"/>
                  </a:lnTo>
                  <a:lnTo>
                    <a:pt x="177471" y="45904"/>
                  </a:lnTo>
                  <a:lnTo>
                    <a:pt x="174566" y="45904"/>
                  </a:lnTo>
                  <a:lnTo>
                    <a:pt x="169712" y="46103"/>
                  </a:lnTo>
                  <a:lnTo>
                    <a:pt x="170594" y="64985"/>
                  </a:lnTo>
                  <a:lnTo>
                    <a:pt x="170623" y="65600"/>
                  </a:lnTo>
                  <a:lnTo>
                    <a:pt x="175450" y="65401"/>
                  </a:lnTo>
                  <a:lnTo>
                    <a:pt x="230392" y="65401"/>
                  </a:lnTo>
                  <a:lnTo>
                    <a:pt x="226253" y="61947"/>
                  </a:lnTo>
                  <a:lnTo>
                    <a:pt x="218587" y="56907"/>
                  </a:lnTo>
                  <a:lnTo>
                    <a:pt x="210383" y="52769"/>
                  </a:lnTo>
                  <a:lnTo>
                    <a:pt x="201669" y="49548"/>
                  </a:lnTo>
                  <a:lnTo>
                    <a:pt x="188651" y="28358"/>
                  </a:lnTo>
                  <a:lnTo>
                    <a:pt x="178509" y="194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2">
            <a:extLst>
              <a:ext uri="{FF2B5EF4-FFF2-40B4-BE49-F238E27FC236}">
                <a16:creationId xmlns:a16="http://schemas.microsoft.com/office/drawing/2014/main" id="{2763FC01-0A1C-877E-EEA8-CFF4D410150D}"/>
              </a:ext>
            </a:extLst>
          </p:cNvPr>
          <p:cNvSpPr txBox="1"/>
          <p:nvPr userDrawn="1"/>
        </p:nvSpPr>
        <p:spPr>
          <a:xfrm>
            <a:off x="16129685" y="10524263"/>
            <a:ext cx="3965591" cy="3545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200" spc="80" dirty="0">
                <a:solidFill>
                  <a:srgbClr val="FFFFFF"/>
                </a:solidFill>
                <a:latin typeface="Sofia Pro Regular" pitchFamily="2" charset="77"/>
                <a:cs typeface="Arial"/>
                <a:hlinkClick r:id="rId19"/>
              </a:rPr>
              <a:t>www.salon-</a:t>
            </a:r>
            <a:r>
              <a:rPr sz="2200" spc="40" dirty="0">
                <a:solidFill>
                  <a:srgbClr val="FFFFFF"/>
                </a:solidFill>
                <a:latin typeface="Sofia Pro Regular" pitchFamily="2" charset="77"/>
                <a:cs typeface="Arial"/>
                <a:hlinkClick r:id="rId19"/>
              </a:rPr>
              <a:t>agriculture.com</a:t>
            </a:r>
            <a:endParaRPr sz="2200" dirty="0">
              <a:latin typeface="Sofia Pro Regular" pitchFamily="2" charset="77"/>
              <a:cs typeface="Arial"/>
            </a:endParaRP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CDCA917C-6EB6-C3F8-D91E-5187078B9E2B}"/>
              </a:ext>
            </a:extLst>
          </p:cNvPr>
          <p:cNvSpPr/>
          <p:nvPr userDrawn="1"/>
        </p:nvSpPr>
        <p:spPr>
          <a:xfrm>
            <a:off x="14257624" y="10560242"/>
            <a:ext cx="316230" cy="315595"/>
          </a:xfrm>
          <a:custGeom>
            <a:avLst/>
            <a:gdLst/>
            <a:ahLst/>
            <a:cxnLst/>
            <a:rect l="l" t="t" r="r" b="b"/>
            <a:pathLst>
              <a:path w="316230" h="315595">
                <a:moveTo>
                  <a:pt x="157953" y="0"/>
                </a:moveTo>
                <a:lnTo>
                  <a:pt x="108028" y="8038"/>
                </a:lnTo>
                <a:lnTo>
                  <a:pt x="64669" y="30421"/>
                </a:lnTo>
                <a:lnTo>
                  <a:pt x="30476" y="64551"/>
                </a:lnTo>
                <a:lnTo>
                  <a:pt x="8052" y="107830"/>
                </a:lnTo>
                <a:lnTo>
                  <a:pt x="0" y="157660"/>
                </a:lnTo>
                <a:lnTo>
                  <a:pt x="8052" y="207493"/>
                </a:lnTo>
                <a:lnTo>
                  <a:pt x="30476" y="250773"/>
                </a:lnTo>
                <a:lnTo>
                  <a:pt x="64669" y="284901"/>
                </a:lnTo>
                <a:lnTo>
                  <a:pt x="108028" y="307282"/>
                </a:lnTo>
                <a:lnTo>
                  <a:pt x="157953" y="315320"/>
                </a:lnTo>
                <a:lnTo>
                  <a:pt x="207877" y="307282"/>
                </a:lnTo>
                <a:lnTo>
                  <a:pt x="251237" y="284901"/>
                </a:lnTo>
                <a:lnTo>
                  <a:pt x="285430" y="250773"/>
                </a:lnTo>
                <a:lnTo>
                  <a:pt x="292833" y="236484"/>
                </a:lnTo>
                <a:lnTo>
                  <a:pt x="136173" y="236484"/>
                </a:lnTo>
                <a:lnTo>
                  <a:pt x="136173" y="154550"/>
                </a:lnTo>
                <a:lnTo>
                  <a:pt x="119849" y="154550"/>
                </a:lnTo>
                <a:lnTo>
                  <a:pt x="119849" y="130959"/>
                </a:lnTo>
                <a:lnTo>
                  <a:pt x="136173" y="130959"/>
                </a:lnTo>
                <a:lnTo>
                  <a:pt x="136243" y="103944"/>
                </a:lnTo>
                <a:lnTo>
                  <a:pt x="166790" y="78824"/>
                </a:lnTo>
                <a:lnTo>
                  <a:pt x="292825" y="78824"/>
                </a:lnTo>
                <a:lnTo>
                  <a:pt x="285430" y="64551"/>
                </a:lnTo>
                <a:lnTo>
                  <a:pt x="251237" y="30421"/>
                </a:lnTo>
                <a:lnTo>
                  <a:pt x="207877" y="8038"/>
                </a:lnTo>
                <a:lnTo>
                  <a:pt x="157953" y="0"/>
                </a:lnTo>
                <a:close/>
              </a:path>
              <a:path w="316230" h="315595">
                <a:moveTo>
                  <a:pt x="185177" y="103944"/>
                </a:moveTo>
                <a:lnTo>
                  <a:pt x="172476" y="103944"/>
                </a:lnTo>
                <a:lnTo>
                  <a:pt x="166790" y="106216"/>
                </a:lnTo>
                <a:lnTo>
                  <a:pt x="166790" y="130959"/>
                </a:lnTo>
                <a:lnTo>
                  <a:pt x="192831" y="130959"/>
                </a:lnTo>
                <a:lnTo>
                  <a:pt x="191009" y="154550"/>
                </a:lnTo>
                <a:lnTo>
                  <a:pt x="166790" y="154550"/>
                </a:lnTo>
                <a:lnTo>
                  <a:pt x="166790" y="236484"/>
                </a:lnTo>
                <a:lnTo>
                  <a:pt x="292833" y="236484"/>
                </a:lnTo>
                <a:lnTo>
                  <a:pt x="307853" y="207493"/>
                </a:lnTo>
                <a:lnTo>
                  <a:pt x="315906" y="157660"/>
                </a:lnTo>
                <a:lnTo>
                  <a:pt x="307902" y="108132"/>
                </a:lnTo>
                <a:lnTo>
                  <a:pt x="307853" y="107830"/>
                </a:lnTo>
                <a:lnTo>
                  <a:pt x="306854" y="105902"/>
                </a:lnTo>
                <a:lnTo>
                  <a:pt x="191983" y="105902"/>
                </a:lnTo>
                <a:lnTo>
                  <a:pt x="185177" y="103944"/>
                </a:lnTo>
                <a:close/>
              </a:path>
              <a:path w="316230" h="315595">
                <a:moveTo>
                  <a:pt x="292825" y="78824"/>
                </a:moveTo>
                <a:lnTo>
                  <a:pt x="166790" y="78824"/>
                </a:lnTo>
                <a:lnTo>
                  <a:pt x="180054" y="79282"/>
                </a:lnTo>
                <a:lnTo>
                  <a:pt x="189152" y="80290"/>
                </a:lnTo>
                <a:lnTo>
                  <a:pt x="194389" y="81298"/>
                </a:lnTo>
                <a:lnTo>
                  <a:pt x="196067" y="81756"/>
                </a:lnTo>
                <a:lnTo>
                  <a:pt x="191983" y="105902"/>
                </a:lnTo>
                <a:lnTo>
                  <a:pt x="306854" y="105902"/>
                </a:lnTo>
                <a:lnTo>
                  <a:pt x="292825" y="788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9" name="object 54">
            <a:extLst>
              <a:ext uri="{FF2B5EF4-FFF2-40B4-BE49-F238E27FC236}">
                <a16:creationId xmlns:a16="http://schemas.microsoft.com/office/drawing/2014/main" id="{D2AF5470-AEB8-98E4-711A-E751B1A9358C}"/>
              </a:ext>
            </a:extLst>
          </p:cNvPr>
          <p:cNvGrpSpPr/>
          <p:nvPr userDrawn="1"/>
        </p:nvGrpSpPr>
        <p:grpSpPr>
          <a:xfrm>
            <a:off x="15126599" y="10560242"/>
            <a:ext cx="316230" cy="315595"/>
            <a:chOff x="15126599" y="10560242"/>
            <a:chExt cx="316230" cy="315595"/>
          </a:xfrm>
        </p:grpSpPr>
        <p:pic>
          <p:nvPicPr>
            <p:cNvPr id="60" name="object 55">
              <a:extLst>
                <a:ext uri="{FF2B5EF4-FFF2-40B4-BE49-F238E27FC236}">
                  <a16:creationId xmlns:a16="http://schemas.microsoft.com/office/drawing/2014/main" id="{17E7DD0C-5A6E-65EF-44EF-67A1E118C821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5220987" y="10657234"/>
              <a:ext cx="127168" cy="124133"/>
            </a:xfrm>
            <a:prstGeom prst="rect">
              <a:avLst/>
            </a:prstGeom>
          </p:spPr>
        </p:pic>
        <p:sp>
          <p:nvSpPr>
            <p:cNvPr id="61" name="object 56">
              <a:extLst>
                <a:ext uri="{FF2B5EF4-FFF2-40B4-BE49-F238E27FC236}">
                  <a16:creationId xmlns:a16="http://schemas.microsoft.com/office/drawing/2014/main" id="{4E553FFB-2C5F-E1F9-FA22-D2320F9026BF}"/>
                </a:ext>
              </a:extLst>
            </p:cNvPr>
            <p:cNvSpPr/>
            <p:nvPr/>
          </p:nvSpPr>
          <p:spPr>
            <a:xfrm>
              <a:off x="15126599" y="10560242"/>
              <a:ext cx="316230" cy="315595"/>
            </a:xfrm>
            <a:custGeom>
              <a:avLst/>
              <a:gdLst/>
              <a:ahLst/>
              <a:cxnLst/>
              <a:rect l="l" t="t" r="r" b="b"/>
              <a:pathLst>
                <a:path w="316230" h="315595">
                  <a:moveTo>
                    <a:pt x="157953" y="0"/>
                  </a:moveTo>
                  <a:lnTo>
                    <a:pt x="108024" y="8037"/>
                  </a:lnTo>
                  <a:lnTo>
                    <a:pt x="64664" y="30418"/>
                  </a:lnTo>
                  <a:lnTo>
                    <a:pt x="30473" y="64546"/>
                  </a:lnTo>
                  <a:lnTo>
                    <a:pt x="8051" y="107826"/>
                  </a:lnTo>
                  <a:lnTo>
                    <a:pt x="0" y="157660"/>
                  </a:lnTo>
                  <a:lnTo>
                    <a:pt x="8051" y="207489"/>
                  </a:lnTo>
                  <a:lnTo>
                    <a:pt x="30473" y="250768"/>
                  </a:lnTo>
                  <a:lnTo>
                    <a:pt x="64664" y="284898"/>
                  </a:lnTo>
                  <a:lnTo>
                    <a:pt x="108024" y="307281"/>
                  </a:lnTo>
                  <a:lnTo>
                    <a:pt x="157953" y="315320"/>
                  </a:lnTo>
                  <a:lnTo>
                    <a:pt x="207881" y="307281"/>
                  </a:lnTo>
                  <a:lnTo>
                    <a:pt x="251242" y="284898"/>
                  </a:lnTo>
                  <a:lnTo>
                    <a:pt x="285433" y="250768"/>
                  </a:lnTo>
                  <a:lnTo>
                    <a:pt x="292827" y="236495"/>
                  </a:lnTo>
                  <a:lnTo>
                    <a:pt x="109525" y="236495"/>
                  </a:lnTo>
                  <a:lnTo>
                    <a:pt x="97651" y="234096"/>
                  </a:lnTo>
                  <a:lnTo>
                    <a:pt x="87944" y="227558"/>
                  </a:lnTo>
                  <a:lnTo>
                    <a:pt x="81395" y="217871"/>
                  </a:lnTo>
                  <a:lnTo>
                    <a:pt x="78992" y="206025"/>
                  </a:lnTo>
                  <a:lnTo>
                    <a:pt x="78992" y="109295"/>
                  </a:lnTo>
                  <a:lnTo>
                    <a:pt x="81395" y="97450"/>
                  </a:lnTo>
                  <a:lnTo>
                    <a:pt x="87944" y="87766"/>
                  </a:lnTo>
                  <a:lnTo>
                    <a:pt x="97651" y="81232"/>
                  </a:lnTo>
                  <a:lnTo>
                    <a:pt x="109525" y="78835"/>
                  </a:lnTo>
                  <a:lnTo>
                    <a:pt x="292835" y="78835"/>
                  </a:lnTo>
                  <a:lnTo>
                    <a:pt x="285433" y="64546"/>
                  </a:lnTo>
                  <a:lnTo>
                    <a:pt x="251242" y="30418"/>
                  </a:lnTo>
                  <a:lnTo>
                    <a:pt x="207881" y="8037"/>
                  </a:lnTo>
                  <a:lnTo>
                    <a:pt x="157953" y="0"/>
                  </a:lnTo>
                  <a:close/>
                </a:path>
                <a:path w="316230" h="315595">
                  <a:moveTo>
                    <a:pt x="292835" y="78835"/>
                  </a:moveTo>
                  <a:lnTo>
                    <a:pt x="206423" y="78835"/>
                  </a:lnTo>
                  <a:lnTo>
                    <a:pt x="218290" y="81232"/>
                  </a:lnTo>
                  <a:lnTo>
                    <a:pt x="227994" y="87766"/>
                  </a:lnTo>
                  <a:lnTo>
                    <a:pt x="234542" y="97450"/>
                  </a:lnTo>
                  <a:lnTo>
                    <a:pt x="236945" y="109295"/>
                  </a:lnTo>
                  <a:lnTo>
                    <a:pt x="236945" y="206025"/>
                  </a:lnTo>
                  <a:lnTo>
                    <a:pt x="234542" y="217871"/>
                  </a:lnTo>
                  <a:lnTo>
                    <a:pt x="227994" y="227558"/>
                  </a:lnTo>
                  <a:lnTo>
                    <a:pt x="218290" y="234096"/>
                  </a:lnTo>
                  <a:lnTo>
                    <a:pt x="206423" y="236495"/>
                  </a:lnTo>
                  <a:lnTo>
                    <a:pt x="292827" y="236495"/>
                  </a:lnTo>
                  <a:lnTo>
                    <a:pt x="307854" y="207489"/>
                  </a:lnTo>
                  <a:lnTo>
                    <a:pt x="315906" y="157660"/>
                  </a:lnTo>
                  <a:lnTo>
                    <a:pt x="307854" y="107826"/>
                  </a:lnTo>
                  <a:lnTo>
                    <a:pt x="292835" y="7883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" name="object 57">
            <a:extLst>
              <a:ext uri="{FF2B5EF4-FFF2-40B4-BE49-F238E27FC236}">
                <a16:creationId xmlns:a16="http://schemas.microsoft.com/office/drawing/2014/main" id="{F6FFF667-704C-1BB3-470C-613247346F45}"/>
              </a:ext>
            </a:extLst>
          </p:cNvPr>
          <p:cNvSpPr/>
          <p:nvPr userDrawn="1"/>
        </p:nvSpPr>
        <p:spPr>
          <a:xfrm>
            <a:off x="15561377" y="10560240"/>
            <a:ext cx="315595" cy="315595"/>
          </a:xfrm>
          <a:custGeom>
            <a:avLst/>
            <a:gdLst/>
            <a:ahLst/>
            <a:cxnLst/>
            <a:rect l="l" t="t" r="r" b="b"/>
            <a:pathLst>
              <a:path w="315594" h="315595">
                <a:moveTo>
                  <a:pt x="157660" y="0"/>
                </a:moveTo>
                <a:lnTo>
                  <a:pt x="107826" y="8037"/>
                </a:lnTo>
                <a:lnTo>
                  <a:pt x="64546" y="30418"/>
                </a:lnTo>
                <a:lnTo>
                  <a:pt x="30418" y="64546"/>
                </a:lnTo>
                <a:lnTo>
                  <a:pt x="8037" y="107826"/>
                </a:lnTo>
                <a:lnTo>
                  <a:pt x="0" y="157660"/>
                </a:lnTo>
                <a:lnTo>
                  <a:pt x="8037" y="207493"/>
                </a:lnTo>
                <a:lnTo>
                  <a:pt x="30418" y="250773"/>
                </a:lnTo>
                <a:lnTo>
                  <a:pt x="64546" y="284901"/>
                </a:lnTo>
                <a:lnTo>
                  <a:pt x="107826" y="307282"/>
                </a:lnTo>
                <a:lnTo>
                  <a:pt x="157660" y="315320"/>
                </a:lnTo>
                <a:lnTo>
                  <a:pt x="207493" y="307282"/>
                </a:lnTo>
                <a:lnTo>
                  <a:pt x="250773" y="284901"/>
                </a:lnTo>
                <a:lnTo>
                  <a:pt x="284901" y="250773"/>
                </a:lnTo>
                <a:lnTo>
                  <a:pt x="296714" y="227930"/>
                </a:lnTo>
                <a:lnTo>
                  <a:pt x="86175" y="227930"/>
                </a:lnTo>
                <a:lnTo>
                  <a:pt x="86175" y="122519"/>
                </a:lnTo>
                <a:lnTo>
                  <a:pt x="180921" y="122519"/>
                </a:lnTo>
                <a:lnTo>
                  <a:pt x="181981" y="121472"/>
                </a:lnTo>
                <a:lnTo>
                  <a:pt x="189649" y="119567"/>
                </a:lnTo>
                <a:lnTo>
                  <a:pt x="202726" y="119294"/>
                </a:lnTo>
                <a:lnTo>
                  <a:pt x="309132" y="119294"/>
                </a:lnTo>
                <a:lnTo>
                  <a:pt x="307425" y="108708"/>
                </a:lnTo>
                <a:lnTo>
                  <a:pt x="102321" y="108708"/>
                </a:lnTo>
                <a:lnTo>
                  <a:pt x="94815" y="107179"/>
                </a:lnTo>
                <a:lnTo>
                  <a:pt x="88684" y="103009"/>
                </a:lnTo>
                <a:lnTo>
                  <a:pt x="84550" y="96825"/>
                </a:lnTo>
                <a:lnTo>
                  <a:pt x="83034" y="89253"/>
                </a:lnTo>
                <a:lnTo>
                  <a:pt x="84550" y="81687"/>
                </a:lnTo>
                <a:lnTo>
                  <a:pt x="88684" y="75506"/>
                </a:lnTo>
                <a:lnTo>
                  <a:pt x="94815" y="71338"/>
                </a:lnTo>
                <a:lnTo>
                  <a:pt x="102321" y="69809"/>
                </a:lnTo>
                <a:lnTo>
                  <a:pt x="287623" y="69809"/>
                </a:lnTo>
                <a:lnTo>
                  <a:pt x="284901" y="64546"/>
                </a:lnTo>
                <a:lnTo>
                  <a:pt x="250773" y="30418"/>
                </a:lnTo>
                <a:lnTo>
                  <a:pt x="207493" y="8037"/>
                </a:lnTo>
                <a:lnTo>
                  <a:pt x="157660" y="0"/>
                </a:lnTo>
                <a:close/>
              </a:path>
              <a:path w="315594" h="315595">
                <a:moveTo>
                  <a:pt x="139660" y="122519"/>
                </a:moveTo>
                <a:lnTo>
                  <a:pt x="118802" y="122519"/>
                </a:lnTo>
                <a:lnTo>
                  <a:pt x="118802" y="227930"/>
                </a:lnTo>
                <a:lnTo>
                  <a:pt x="139660" y="227930"/>
                </a:lnTo>
                <a:lnTo>
                  <a:pt x="139660" y="122519"/>
                </a:lnTo>
                <a:close/>
              </a:path>
              <a:path w="315594" h="315595">
                <a:moveTo>
                  <a:pt x="190842" y="148948"/>
                </a:moveTo>
                <a:lnTo>
                  <a:pt x="182222" y="150559"/>
                </a:lnTo>
                <a:lnTo>
                  <a:pt x="175999" y="155213"/>
                </a:lnTo>
                <a:lnTo>
                  <a:pt x="172303" y="162496"/>
                </a:lnTo>
                <a:lnTo>
                  <a:pt x="172227" y="162646"/>
                </a:lnTo>
                <a:lnTo>
                  <a:pt x="170958" y="172591"/>
                </a:lnTo>
                <a:lnTo>
                  <a:pt x="170958" y="227930"/>
                </a:lnTo>
                <a:lnTo>
                  <a:pt x="208600" y="227930"/>
                </a:lnTo>
                <a:lnTo>
                  <a:pt x="208600" y="172591"/>
                </a:lnTo>
                <a:lnTo>
                  <a:pt x="207529" y="162646"/>
                </a:lnTo>
                <a:lnTo>
                  <a:pt x="207513" y="162496"/>
                </a:lnTo>
                <a:lnTo>
                  <a:pt x="204280" y="155213"/>
                </a:lnTo>
                <a:lnTo>
                  <a:pt x="204221" y="155080"/>
                </a:lnTo>
                <a:lnTo>
                  <a:pt x="198740" y="150559"/>
                </a:lnTo>
                <a:lnTo>
                  <a:pt x="198930" y="150559"/>
                </a:lnTo>
                <a:lnTo>
                  <a:pt x="190842" y="148948"/>
                </a:lnTo>
                <a:close/>
              </a:path>
              <a:path w="315594" h="315595">
                <a:moveTo>
                  <a:pt x="309132" y="119294"/>
                </a:moveTo>
                <a:lnTo>
                  <a:pt x="202726" y="119294"/>
                </a:lnTo>
                <a:lnTo>
                  <a:pt x="218146" y="121869"/>
                </a:lnTo>
                <a:lnTo>
                  <a:pt x="230283" y="129651"/>
                </a:lnTo>
                <a:lnTo>
                  <a:pt x="238230" y="142729"/>
                </a:lnTo>
                <a:lnTo>
                  <a:pt x="241081" y="161188"/>
                </a:lnTo>
                <a:lnTo>
                  <a:pt x="241081" y="227930"/>
                </a:lnTo>
                <a:lnTo>
                  <a:pt x="296714" y="227930"/>
                </a:lnTo>
                <a:lnTo>
                  <a:pt x="307282" y="207493"/>
                </a:lnTo>
                <a:lnTo>
                  <a:pt x="315320" y="157660"/>
                </a:lnTo>
                <a:lnTo>
                  <a:pt x="309176" y="119567"/>
                </a:lnTo>
                <a:lnTo>
                  <a:pt x="309132" y="119294"/>
                </a:lnTo>
                <a:close/>
              </a:path>
              <a:path w="315594" h="315595">
                <a:moveTo>
                  <a:pt x="180921" y="122519"/>
                </a:moveTo>
                <a:lnTo>
                  <a:pt x="170958" y="122519"/>
                </a:lnTo>
                <a:lnTo>
                  <a:pt x="170958" y="136718"/>
                </a:lnTo>
                <a:lnTo>
                  <a:pt x="176743" y="126645"/>
                </a:lnTo>
                <a:lnTo>
                  <a:pt x="180921" y="122519"/>
                </a:lnTo>
                <a:close/>
              </a:path>
              <a:path w="315594" h="315595">
                <a:moveTo>
                  <a:pt x="287623" y="69809"/>
                </a:moveTo>
                <a:lnTo>
                  <a:pt x="102321" y="69809"/>
                </a:lnTo>
                <a:lnTo>
                  <a:pt x="109838" y="71338"/>
                </a:lnTo>
                <a:lnTo>
                  <a:pt x="115971" y="75506"/>
                </a:lnTo>
                <a:lnTo>
                  <a:pt x="120104" y="81687"/>
                </a:lnTo>
                <a:lnTo>
                  <a:pt x="121619" y="89253"/>
                </a:lnTo>
                <a:lnTo>
                  <a:pt x="120104" y="96825"/>
                </a:lnTo>
                <a:lnTo>
                  <a:pt x="115971" y="103009"/>
                </a:lnTo>
                <a:lnTo>
                  <a:pt x="109838" y="107179"/>
                </a:lnTo>
                <a:lnTo>
                  <a:pt x="102321" y="108708"/>
                </a:lnTo>
                <a:lnTo>
                  <a:pt x="307425" y="108708"/>
                </a:lnTo>
                <a:lnTo>
                  <a:pt x="307282" y="107826"/>
                </a:lnTo>
                <a:lnTo>
                  <a:pt x="287623" y="698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58">
            <a:extLst>
              <a:ext uri="{FF2B5EF4-FFF2-40B4-BE49-F238E27FC236}">
                <a16:creationId xmlns:a16="http://schemas.microsoft.com/office/drawing/2014/main" id="{61EB0CE3-3A1C-8BC9-E689-9CF979EBD978}"/>
              </a:ext>
            </a:extLst>
          </p:cNvPr>
          <p:cNvSpPr/>
          <p:nvPr userDrawn="1"/>
        </p:nvSpPr>
        <p:spPr>
          <a:xfrm>
            <a:off x="14688146" y="10558748"/>
            <a:ext cx="318770" cy="318770"/>
          </a:xfrm>
          <a:custGeom>
            <a:avLst/>
            <a:gdLst/>
            <a:ahLst/>
            <a:cxnLst/>
            <a:rect l="l" t="t" r="r" b="b"/>
            <a:pathLst>
              <a:path w="318769" h="318770">
                <a:moveTo>
                  <a:pt x="215582" y="225818"/>
                </a:moveTo>
                <a:lnTo>
                  <a:pt x="159600" y="145872"/>
                </a:lnTo>
                <a:lnTo>
                  <a:pt x="119735" y="88912"/>
                </a:lnTo>
                <a:lnTo>
                  <a:pt x="102895" y="88912"/>
                </a:lnTo>
                <a:lnTo>
                  <a:pt x="195440" y="225818"/>
                </a:lnTo>
                <a:lnTo>
                  <a:pt x="215582" y="225818"/>
                </a:lnTo>
                <a:close/>
              </a:path>
              <a:path w="318769" h="318770">
                <a:moveTo>
                  <a:pt x="318325" y="159169"/>
                </a:moveTo>
                <a:lnTo>
                  <a:pt x="310210" y="108851"/>
                </a:lnTo>
                <a:lnTo>
                  <a:pt x="287616" y="65163"/>
                </a:lnTo>
                <a:lnTo>
                  <a:pt x="253161" y="30708"/>
                </a:lnTo>
                <a:lnTo>
                  <a:pt x="236893" y="22301"/>
                </a:lnTo>
                <a:lnTo>
                  <a:pt x="236893" y="236905"/>
                </a:lnTo>
                <a:lnTo>
                  <a:pt x="189547" y="236905"/>
                </a:lnTo>
                <a:lnTo>
                  <a:pt x="147828" y="175196"/>
                </a:lnTo>
                <a:lnTo>
                  <a:pt x="96151" y="237210"/>
                </a:lnTo>
                <a:lnTo>
                  <a:pt x="81432" y="237210"/>
                </a:lnTo>
                <a:lnTo>
                  <a:pt x="141947" y="166497"/>
                </a:lnTo>
                <a:lnTo>
                  <a:pt x="82003" y="77825"/>
                </a:lnTo>
                <a:lnTo>
                  <a:pt x="125514" y="77825"/>
                </a:lnTo>
                <a:lnTo>
                  <a:pt x="167043" y="137160"/>
                </a:lnTo>
                <a:lnTo>
                  <a:pt x="217830" y="77825"/>
                </a:lnTo>
                <a:lnTo>
                  <a:pt x="218097" y="77520"/>
                </a:lnTo>
                <a:lnTo>
                  <a:pt x="229247" y="77520"/>
                </a:lnTo>
                <a:lnTo>
                  <a:pt x="172758" y="145300"/>
                </a:lnTo>
                <a:lnTo>
                  <a:pt x="236893" y="236905"/>
                </a:lnTo>
                <a:lnTo>
                  <a:pt x="236893" y="22301"/>
                </a:lnTo>
                <a:lnTo>
                  <a:pt x="209473" y="8115"/>
                </a:lnTo>
                <a:lnTo>
                  <a:pt x="159169" y="0"/>
                </a:lnTo>
                <a:lnTo>
                  <a:pt x="108851" y="8115"/>
                </a:lnTo>
                <a:lnTo>
                  <a:pt x="65163" y="30708"/>
                </a:lnTo>
                <a:lnTo>
                  <a:pt x="30708" y="65163"/>
                </a:lnTo>
                <a:lnTo>
                  <a:pt x="8115" y="108851"/>
                </a:lnTo>
                <a:lnTo>
                  <a:pt x="0" y="159169"/>
                </a:lnTo>
                <a:lnTo>
                  <a:pt x="8115" y="209473"/>
                </a:lnTo>
                <a:lnTo>
                  <a:pt x="30708" y="253161"/>
                </a:lnTo>
                <a:lnTo>
                  <a:pt x="65163" y="287616"/>
                </a:lnTo>
                <a:lnTo>
                  <a:pt x="108851" y="310210"/>
                </a:lnTo>
                <a:lnTo>
                  <a:pt x="159169" y="318325"/>
                </a:lnTo>
                <a:lnTo>
                  <a:pt x="209473" y="310210"/>
                </a:lnTo>
                <a:lnTo>
                  <a:pt x="253161" y="287616"/>
                </a:lnTo>
                <a:lnTo>
                  <a:pt x="287616" y="253161"/>
                </a:lnTo>
                <a:lnTo>
                  <a:pt x="295871" y="237210"/>
                </a:lnTo>
                <a:lnTo>
                  <a:pt x="296024" y="236905"/>
                </a:lnTo>
                <a:lnTo>
                  <a:pt x="310210" y="209473"/>
                </a:lnTo>
                <a:lnTo>
                  <a:pt x="318325" y="1591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 hasCustomPrompt="1"/>
          </p:nvPr>
        </p:nvSpPr>
        <p:spPr>
          <a:xfrm>
            <a:off x="5629149" y="2250632"/>
            <a:ext cx="10500538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200" b="1" i="0" cap="all" baseline="0">
                <a:solidFill>
                  <a:schemeClr val="bg1"/>
                </a:solidFill>
                <a:latin typeface="SOFIAPRO-BLACK" pitchFamily="2" charset="77"/>
                <a:cs typeface="SOFIAPRO-BLACK" pitchFamily="2" charset="77"/>
              </a:defRPr>
            </a:lvl1pPr>
          </a:lstStyle>
          <a:p>
            <a:r>
              <a:rPr lang="fr-FR" dirty="0"/>
              <a:t>Merci !</a:t>
            </a:r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7F4C"/>
                </a:solidFill>
                <a:latin typeface="Helvetica"/>
                <a:cs typeface="Helvetica"/>
              </a:defRPr>
            </a:lvl1pPr>
          </a:lstStyle>
          <a:p>
            <a:pPr marL="12700">
              <a:lnSpc>
                <a:spcPts val="1855"/>
              </a:lnSpc>
            </a:pPr>
            <a:endParaRPr spc="110" dirty="0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1E7224B2-C401-40F4-793D-5237B3E54EC8}"/>
              </a:ext>
            </a:extLst>
          </p:cNvPr>
          <p:cNvSpPr/>
          <p:nvPr userDrawn="1"/>
        </p:nvSpPr>
        <p:spPr>
          <a:xfrm>
            <a:off x="18187877" y="0"/>
            <a:ext cx="1916430" cy="3675379"/>
          </a:xfrm>
          <a:custGeom>
            <a:avLst/>
            <a:gdLst/>
            <a:ahLst/>
            <a:cxnLst/>
            <a:rect l="l" t="t" r="r" b="b"/>
            <a:pathLst>
              <a:path w="1916430" h="3675379">
                <a:moveTo>
                  <a:pt x="1916223" y="0"/>
                </a:moveTo>
                <a:lnTo>
                  <a:pt x="0" y="0"/>
                </a:lnTo>
                <a:lnTo>
                  <a:pt x="0" y="2928036"/>
                </a:lnTo>
                <a:lnTo>
                  <a:pt x="1470" y="2975301"/>
                </a:lnTo>
                <a:lnTo>
                  <a:pt x="5822" y="3021784"/>
                </a:lnTo>
                <a:lnTo>
                  <a:pt x="12968" y="3067399"/>
                </a:lnTo>
                <a:lnTo>
                  <a:pt x="22822" y="3112056"/>
                </a:lnTo>
                <a:lnTo>
                  <a:pt x="35295" y="3155670"/>
                </a:lnTo>
                <a:lnTo>
                  <a:pt x="50300" y="3198152"/>
                </a:lnTo>
                <a:lnTo>
                  <a:pt x="67749" y="3239415"/>
                </a:lnTo>
                <a:lnTo>
                  <a:pt x="87554" y="3279372"/>
                </a:lnTo>
                <a:lnTo>
                  <a:pt x="109629" y="3317934"/>
                </a:lnTo>
                <a:lnTo>
                  <a:pt x="133886" y="3355015"/>
                </a:lnTo>
                <a:lnTo>
                  <a:pt x="160237" y="3390526"/>
                </a:lnTo>
                <a:lnTo>
                  <a:pt x="188595" y="3424381"/>
                </a:lnTo>
                <a:lnTo>
                  <a:pt x="218871" y="3456491"/>
                </a:lnTo>
                <a:lnTo>
                  <a:pt x="250979" y="3486770"/>
                </a:lnTo>
                <a:lnTo>
                  <a:pt x="284831" y="3515129"/>
                </a:lnTo>
                <a:lnTo>
                  <a:pt x="320340" y="3541481"/>
                </a:lnTo>
                <a:lnTo>
                  <a:pt x="357418" y="3565740"/>
                </a:lnTo>
                <a:lnTo>
                  <a:pt x="395977" y="3587816"/>
                </a:lnTo>
                <a:lnTo>
                  <a:pt x="435930" y="3607623"/>
                </a:lnTo>
                <a:lnTo>
                  <a:pt x="477189" y="3625072"/>
                </a:lnTo>
                <a:lnTo>
                  <a:pt x="519667" y="3640078"/>
                </a:lnTo>
                <a:lnTo>
                  <a:pt x="563276" y="3652551"/>
                </a:lnTo>
                <a:lnTo>
                  <a:pt x="607929" y="3662405"/>
                </a:lnTo>
                <a:lnTo>
                  <a:pt x="653538" y="3669552"/>
                </a:lnTo>
                <a:lnTo>
                  <a:pt x="700016" y="3673904"/>
                </a:lnTo>
                <a:lnTo>
                  <a:pt x="747275" y="3675374"/>
                </a:lnTo>
                <a:lnTo>
                  <a:pt x="1916223" y="3675374"/>
                </a:lnTo>
                <a:lnTo>
                  <a:pt x="1916223" y="0"/>
                </a:lnTo>
                <a:close/>
              </a:path>
            </a:pathLst>
          </a:custGeom>
          <a:solidFill>
            <a:srgbClr val="FFC1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C268154A-C2D7-718C-EE9B-E33C1A6215C4}"/>
              </a:ext>
            </a:extLst>
          </p:cNvPr>
          <p:cNvSpPr/>
          <p:nvPr userDrawn="1"/>
        </p:nvSpPr>
        <p:spPr>
          <a:xfrm>
            <a:off x="18187877" y="4029710"/>
            <a:ext cx="1916430" cy="7279640"/>
          </a:xfrm>
          <a:custGeom>
            <a:avLst/>
            <a:gdLst/>
            <a:ahLst/>
            <a:cxnLst/>
            <a:rect l="l" t="t" r="r" b="b"/>
            <a:pathLst>
              <a:path w="1916430" h="7279640">
                <a:moveTo>
                  <a:pt x="1916223" y="0"/>
                </a:moveTo>
                <a:lnTo>
                  <a:pt x="747275" y="0"/>
                </a:lnTo>
                <a:lnTo>
                  <a:pt x="700016" y="1470"/>
                </a:lnTo>
                <a:lnTo>
                  <a:pt x="653538" y="5822"/>
                </a:lnTo>
                <a:lnTo>
                  <a:pt x="607929" y="12969"/>
                </a:lnTo>
                <a:lnTo>
                  <a:pt x="563276" y="22823"/>
                </a:lnTo>
                <a:lnTo>
                  <a:pt x="519667" y="35296"/>
                </a:lnTo>
                <a:lnTo>
                  <a:pt x="477189" y="50302"/>
                </a:lnTo>
                <a:lnTo>
                  <a:pt x="435930" y="67751"/>
                </a:lnTo>
                <a:lnTo>
                  <a:pt x="395977" y="87558"/>
                </a:lnTo>
                <a:lnTo>
                  <a:pt x="357418" y="109634"/>
                </a:lnTo>
                <a:lnTo>
                  <a:pt x="320340" y="133893"/>
                </a:lnTo>
                <a:lnTo>
                  <a:pt x="284831" y="160245"/>
                </a:lnTo>
                <a:lnTo>
                  <a:pt x="250979" y="188604"/>
                </a:lnTo>
                <a:lnTo>
                  <a:pt x="218871" y="218883"/>
                </a:lnTo>
                <a:lnTo>
                  <a:pt x="188595" y="250993"/>
                </a:lnTo>
                <a:lnTo>
                  <a:pt x="160237" y="284848"/>
                </a:lnTo>
                <a:lnTo>
                  <a:pt x="133886" y="320359"/>
                </a:lnTo>
                <a:lnTo>
                  <a:pt x="109629" y="357440"/>
                </a:lnTo>
                <a:lnTo>
                  <a:pt x="87554" y="396002"/>
                </a:lnTo>
                <a:lnTo>
                  <a:pt x="67749" y="435959"/>
                </a:lnTo>
                <a:lnTo>
                  <a:pt x="50300" y="477222"/>
                </a:lnTo>
                <a:lnTo>
                  <a:pt x="35295" y="519704"/>
                </a:lnTo>
                <a:lnTo>
                  <a:pt x="22822" y="563318"/>
                </a:lnTo>
                <a:lnTo>
                  <a:pt x="12968" y="607975"/>
                </a:lnTo>
                <a:lnTo>
                  <a:pt x="5822" y="653590"/>
                </a:lnTo>
                <a:lnTo>
                  <a:pt x="1470" y="700073"/>
                </a:lnTo>
                <a:lnTo>
                  <a:pt x="0" y="747338"/>
                </a:lnTo>
                <a:lnTo>
                  <a:pt x="0" y="7116390"/>
                </a:lnTo>
                <a:lnTo>
                  <a:pt x="1470" y="7163655"/>
                </a:lnTo>
                <a:lnTo>
                  <a:pt x="5822" y="7210138"/>
                </a:lnTo>
                <a:lnTo>
                  <a:pt x="12968" y="7255753"/>
                </a:lnTo>
                <a:lnTo>
                  <a:pt x="18117" y="7279088"/>
                </a:lnTo>
                <a:lnTo>
                  <a:pt x="1916223" y="7279088"/>
                </a:lnTo>
                <a:lnTo>
                  <a:pt x="1916223" y="0"/>
                </a:lnTo>
                <a:close/>
              </a:path>
            </a:pathLst>
          </a:custGeom>
          <a:solidFill>
            <a:srgbClr val="00C1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C8571AA0-323F-DBD1-A09F-B7F2EF31BDAE}"/>
              </a:ext>
            </a:extLst>
          </p:cNvPr>
          <p:cNvSpPr/>
          <p:nvPr userDrawn="1"/>
        </p:nvSpPr>
        <p:spPr>
          <a:xfrm>
            <a:off x="0" y="0"/>
            <a:ext cx="2680970" cy="11308715"/>
          </a:xfrm>
          <a:custGeom>
            <a:avLst/>
            <a:gdLst/>
            <a:ahLst/>
            <a:cxnLst/>
            <a:rect l="l" t="t" r="r" b="b"/>
            <a:pathLst>
              <a:path w="2680970" h="11308715">
                <a:moveTo>
                  <a:pt x="818" y="0"/>
                </a:moveTo>
                <a:lnTo>
                  <a:pt x="0" y="0"/>
                </a:lnTo>
                <a:lnTo>
                  <a:pt x="0" y="11308556"/>
                </a:lnTo>
                <a:lnTo>
                  <a:pt x="29408" y="11308556"/>
                </a:lnTo>
                <a:lnTo>
                  <a:pt x="34928" y="11304001"/>
                </a:lnTo>
                <a:lnTo>
                  <a:pt x="78086" y="11267825"/>
                </a:lnTo>
                <a:lnTo>
                  <a:pt x="120962" y="11231325"/>
                </a:lnTo>
                <a:lnTo>
                  <a:pt x="163553" y="11194502"/>
                </a:lnTo>
                <a:lnTo>
                  <a:pt x="205857" y="11157359"/>
                </a:lnTo>
                <a:lnTo>
                  <a:pt x="247873" y="11119897"/>
                </a:lnTo>
                <a:lnTo>
                  <a:pt x="289599" y="11082119"/>
                </a:lnTo>
                <a:lnTo>
                  <a:pt x="331032" y="11044025"/>
                </a:lnTo>
                <a:lnTo>
                  <a:pt x="372171" y="11005619"/>
                </a:lnTo>
                <a:lnTo>
                  <a:pt x="413014" y="10966901"/>
                </a:lnTo>
                <a:lnTo>
                  <a:pt x="453559" y="10927874"/>
                </a:lnTo>
                <a:lnTo>
                  <a:pt x="493804" y="10888539"/>
                </a:lnTo>
                <a:lnTo>
                  <a:pt x="533748" y="10848900"/>
                </a:lnTo>
                <a:lnTo>
                  <a:pt x="573388" y="10808956"/>
                </a:lnTo>
                <a:lnTo>
                  <a:pt x="612722" y="10768711"/>
                </a:lnTo>
                <a:lnTo>
                  <a:pt x="651749" y="10728166"/>
                </a:lnTo>
                <a:lnTo>
                  <a:pt x="690467" y="10687323"/>
                </a:lnTo>
                <a:lnTo>
                  <a:pt x="728874" y="10646184"/>
                </a:lnTo>
                <a:lnTo>
                  <a:pt x="766967" y="10604751"/>
                </a:lnTo>
                <a:lnTo>
                  <a:pt x="804746" y="10563025"/>
                </a:lnTo>
                <a:lnTo>
                  <a:pt x="842208" y="10521009"/>
                </a:lnTo>
                <a:lnTo>
                  <a:pt x="879351" y="10478705"/>
                </a:lnTo>
                <a:lnTo>
                  <a:pt x="916174" y="10436114"/>
                </a:lnTo>
                <a:lnTo>
                  <a:pt x="952674" y="10393238"/>
                </a:lnTo>
                <a:lnTo>
                  <a:pt x="988850" y="10350080"/>
                </a:lnTo>
                <a:lnTo>
                  <a:pt x="1024699" y="10306640"/>
                </a:lnTo>
                <a:lnTo>
                  <a:pt x="1060220" y="10262921"/>
                </a:lnTo>
                <a:lnTo>
                  <a:pt x="1095412" y="10218926"/>
                </a:lnTo>
                <a:lnTo>
                  <a:pt x="1130271" y="10174654"/>
                </a:lnTo>
                <a:lnTo>
                  <a:pt x="1164797" y="10130110"/>
                </a:lnTo>
                <a:lnTo>
                  <a:pt x="1198987" y="10085294"/>
                </a:lnTo>
                <a:lnTo>
                  <a:pt x="1232840" y="10040208"/>
                </a:lnTo>
                <a:lnTo>
                  <a:pt x="1266353" y="9994854"/>
                </a:lnTo>
                <a:lnTo>
                  <a:pt x="1299524" y="9949235"/>
                </a:lnTo>
                <a:lnTo>
                  <a:pt x="1332353" y="9903352"/>
                </a:lnTo>
                <a:lnTo>
                  <a:pt x="1364836" y="9857206"/>
                </a:lnTo>
                <a:lnTo>
                  <a:pt x="1396973" y="9810800"/>
                </a:lnTo>
                <a:lnTo>
                  <a:pt x="1428760" y="9764136"/>
                </a:lnTo>
                <a:lnTo>
                  <a:pt x="1460197" y="9717216"/>
                </a:lnTo>
                <a:lnTo>
                  <a:pt x="1491281" y="9670041"/>
                </a:lnTo>
                <a:lnTo>
                  <a:pt x="1522011" y="9622613"/>
                </a:lnTo>
                <a:lnTo>
                  <a:pt x="1552384" y="9574935"/>
                </a:lnTo>
                <a:lnTo>
                  <a:pt x="1582399" y="9527007"/>
                </a:lnTo>
                <a:lnTo>
                  <a:pt x="1612054" y="9478833"/>
                </a:lnTo>
                <a:lnTo>
                  <a:pt x="1641346" y="9430413"/>
                </a:lnTo>
                <a:lnTo>
                  <a:pt x="1670275" y="9381750"/>
                </a:lnTo>
                <a:lnTo>
                  <a:pt x="1698838" y="9332846"/>
                </a:lnTo>
                <a:lnTo>
                  <a:pt x="1727033" y="9283703"/>
                </a:lnTo>
                <a:lnTo>
                  <a:pt x="1754858" y="9234321"/>
                </a:lnTo>
                <a:lnTo>
                  <a:pt x="1782312" y="9184704"/>
                </a:lnTo>
                <a:lnTo>
                  <a:pt x="1809392" y="9134854"/>
                </a:lnTo>
                <a:lnTo>
                  <a:pt x="1836098" y="9084771"/>
                </a:lnTo>
                <a:lnTo>
                  <a:pt x="1862426" y="9034458"/>
                </a:lnTo>
                <a:lnTo>
                  <a:pt x="1888375" y="8983918"/>
                </a:lnTo>
                <a:lnTo>
                  <a:pt x="1913943" y="8933151"/>
                </a:lnTo>
                <a:lnTo>
                  <a:pt x="1939128" y="8882159"/>
                </a:lnTo>
                <a:lnTo>
                  <a:pt x="1963928" y="8830945"/>
                </a:lnTo>
                <a:lnTo>
                  <a:pt x="1988342" y="8779511"/>
                </a:lnTo>
                <a:lnTo>
                  <a:pt x="2012368" y="8727857"/>
                </a:lnTo>
                <a:lnTo>
                  <a:pt x="2036003" y="8675987"/>
                </a:lnTo>
                <a:lnTo>
                  <a:pt x="2059246" y="8623902"/>
                </a:lnTo>
                <a:lnTo>
                  <a:pt x="2082094" y="8571604"/>
                </a:lnTo>
                <a:lnTo>
                  <a:pt x="2104547" y="8519095"/>
                </a:lnTo>
                <a:lnTo>
                  <a:pt x="2126601" y="8466376"/>
                </a:lnTo>
                <a:lnTo>
                  <a:pt x="2148256" y="8413450"/>
                </a:lnTo>
                <a:lnTo>
                  <a:pt x="2169510" y="8360319"/>
                </a:lnTo>
                <a:lnTo>
                  <a:pt x="2190359" y="8306984"/>
                </a:lnTo>
                <a:lnTo>
                  <a:pt x="2210803" y="8253447"/>
                </a:lnTo>
                <a:lnTo>
                  <a:pt x="2230840" y="8199710"/>
                </a:lnTo>
                <a:lnTo>
                  <a:pt x="2250468" y="8145776"/>
                </a:lnTo>
                <a:lnTo>
                  <a:pt x="2269684" y="8091645"/>
                </a:lnTo>
                <a:lnTo>
                  <a:pt x="2288487" y="8037320"/>
                </a:lnTo>
                <a:lnTo>
                  <a:pt x="2306876" y="7982803"/>
                </a:lnTo>
                <a:lnTo>
                  <a:pt x="2324848" y="7928095"/>
                </a:lnTo>
                <a:lnTo>
                  <a:pt x="2342401" y="7873199"/>
                </a:lnTo>
                <a:lnTo>
                  <a:pt x="2359533" y="7818116"/>
                </a:lnTo>
                <a:lnTo>
                  <a:pt x="2376243" y="7762848"/>
                </a:lnTo>
                <a:lnTo>
                  <a:pt x="2392529" y="7707398"/>
                </a:lnTo>
                <a:lnTo>
                  <a:pt x="2408388" y="7651766"/>
                </a:lnTo>
                <a:lnTo>
                  <a:pt x="2423820" y="7595955"/>
                </a:lnTo>
                <a:lnTo>
                  <a:pt x="2438821" y="7539968"/>
                </a:lnTo>
                <a:lnTo>
                  <a:pt x="2453391" y="7483804"/>
                </a:lnTo>
                <a:lnTo>
                  <a:pt x="2467527" y="7427468"/>
                </a:lnTo>
                <a:lnTo>
                  <a:pt x="2481227" y="7370960"/>
                </a:lnTo>
                <a:lnTo>
                  <a:pt x="2494489" y="7314282"/>
                </a:lnTo>
                <a:lnTo>
                  <a:pt x="2507313" y="7257436"/>
                </a:lnTo>
                <a:lnTo>
                  <a:pt x="2519694" y="7200425"/>
                </a:lnTo>
                <a:lnTo>
                  <a:pt x="2531633" y="7143249"/>
                </a:lnTo>
                <a:lnTo>
                  <a:pt x="2543127" y="7085911"/>
                </a:lnTo>
                <a:lnTo>
                  <a:pt x="2554173" y="7028414"/>
                </a:lnTo>
                <a:lnTo>
                  <a:pt x="2564771" y="6970757"/>
                </a:lnTo>
                <a:lnTo>
                  <a:pt x="2574918" y="6912945"/>
                </a:lnTo>
                <a:lnTo>
                  <a:pt x="2584613" y="6854977"/>
                </a:lnTo>
                <a:lnTo>
                  <a:pt x="2593853" y="6796857"/>
                </a:lnTo>
                <a:lnTo>
                  <a:pt x="2602636" y="6738586"/>
                </a:lnTo>
                <a:lnTo>
                  <a:pt x="2610961" y="6680167"/>
                </a:lnTo>
                <a:lnTo>
                  <a:pt x="2618826" y="6621600"/>
                </a:lnTo>
                <a:lnTo>
                  <a:pt x="2626229" y="6562888"/>
                </a:lnTo>
                <a:lnTo>
                  <a:pt x="2633168" y="6504033"/>
                </a:lnTo>
                <a:lnTo>
                  <a:pt x="2639642" y="6445036"/>
                </a:lnTo>
                <a:lnTo>
                  <a:pt x="2645647" y="6385900"/>
                </a:lnTo>
                <a:lnTo>
                  <a:pt x="2651183" y="6326626"/>
                </a:lnTo>
                <a:lnTo>
                  <a:pt x="2656248" y="6267217"/>
                </a:lnTo>
                <a:lnTo>
                  <a:pt x="2660839" y="6207674"/>
                </a:lnTo>
                <a:lnTo>
                  <a:pt x="2664954" y="6147998"/>
                </a:lnTo>
                <a:lnTo>
                  <a:pt x="2668593" y="6088193"/>
                </a:lnTo>
                <a:lnTo>
                  <a:pt x="2671753" y="6028260"/>
                </a:lnTo>
                <a:lnTo>
                  <a:pt x="2674431" y="5968200"/>
                </a:lnTo>
                <a:lnTo>
                  <a:pt x="2676627" y="5908016"/>
                </a:lnTo>
                <a:lnTo>
                  <a:pt x="2678339" y="5847709"/>
                </a:lnTo>
                <a:lnTo>
                  <a:pt x="2679563" y="5787282"/>
                </a:lnTo>
                <a:lnTo>
                  <a:pt x="2680299" y="5726736"/>
                </a:lnTo>
                <a:lnTo>
                  <a:pt x="2680545" y="5666073"/>
                </a:lnTo>
                <a:lnTo>
                  <a:pt x="2680299" y="5605410"/>
                </a:lnTo>
                <a:lnTo>
                  <a:pt x="2679563" y="5544865"/>
                </a:lnTo>
                <a:lnTo>
                  <a:pt x="2678339" y="5484437"/>
                </a:lnTo>
                <a:lnTo>
                  <a:pt x="2676627" y="5424131"/>
                </a:lnTo>
                <a:lnTo>
                  <a:pt x="2674431" y="5363947"/>
                </a:lnTo>
                <a:lnTo>
                  <a:pt x="2671753" y="5303887"/>
                </a:lnTo>
                <a:lnTo>
                  <a:pt x="2668593" y="5243954"/>
                </a:lnTo>
                <a:lnTo>
                  <a:pt x="2664954" y="5184149"/>
                </a:lnTo>
                <a:lnTo>
                  <a:pt x="2660839" y="5124474"/>
                </a:lnTo>
                <a:lnTo>
                  <a:pt x="2656248" y="5064931"/>
                </a:lnTo>
                <a:lnTo>
                  <a:pt x="2651183" y="5005521"/>
                </a:lnTo>
                <a:lnTo>
                  <a:pt x="2645647" y="4946248"/>
                </a:lnTo>
                <a:lnTo>
                  <a:pt x="2639642" y="4887112"/>
                </a:lnTo>
                <a:lnTo>
                  <a:pt x="2633168" y="4828115"/>
                </a:lnTo>
                <a:lnTo>
                  <a:pt x="2626229" y="4769260"/>
                </a:lnTo>
                <a:lnTo>
                  <a:pt x="2618826" y="4710549"/>
                </a:lnTo>
                <a:lnTo>
                  <a:pt x="2610961" y="4651982"/>
                </a:lnTo>
                <a:lnTo>
                  <a:pt x="2602636" y="4593562"/>
                </a:lnTo>
                <a:lnTo>
                  <a:pt x="2593853" y="4535291"/>
                </a:lnTo>
                <a:lnTo>
                  <a:pt x="2584613" y="4477172"/>
                </a:lnTo>
                <a:lnTo>
                  <a:pt x="2574918" y="4419204"/>
                </a:lnTo>
                <a:lnTo>
                  <a:pt x="2564771" y="4361392"/>
                </a:lnTo>
                <a:lnTo>
                  <a:pt x="2554173" y="4303735"/>
                </a:lnTo>
                <a:lnTo>
                  <a:pt x="2543127" y="4246238"/>
                </a:lnTo>
                <a:lnTo>
                  <a:pt x="2531633" y="4188900"/>
                </a:lnTo>
                <a:lnTo>
                  <a:pt x="2519694" y="4131725"/>
                </a:lnTo>
                <a:lnTo>
                  <a:pt x="2507313" y="4074713"/>
                </a:lnTo>
                <a:lnTo>
                  <a:pt x="2494489" y="4017868"/>
                </a:lnTo>
                <a:lnTo>
                  <a:pt x="2481227" y="3961190"/>
                </a:lnTo>
                <a:lnTo>
                  <a:pt x="2467527" y="3904682"/>
                </a:lnTo>
                <a:lnTo>
                  <a:pt x="2453391" y="3848345"/>
                </a:lnTo>
                <a:lnTo>
                  <a:pt x="2438821" y="3792182"/>
                </a:lnTo>
                <a:lnTo>
                  <a:pt x="2423820" y="3736194"/>
                </a:lnTo>
                <a:lnTo>
                  <a:pt x="2408388" y="3680384"/>
                </a:lnTo>
                <a:lnTo>
                  <a:pt x="2392529" y="3624752"/>
                </a:lnTo>
                <a:lnTo>
                  <a:pt x="2376243" y="3569302"/>
                </a:lnTo>
                <a:lnTo>
                  <a:pt x="2359533" y="3514034"/>
                </a:lnTo>
                <a:lnTo>
                  <a:pt x="2342401" y="3458951"/>
                </a:lnTo>
                <a:lnTo>
                  <a:pt x="2324848" y="3404055"/>
                </a:lnTo>
                <a:lnTo>
                  <a:pt x="2306876" y="3349348"/>
                </a:lnTo>
                <a:lnTo>
                  <a:pt x="2288487" y="3294830"/>
                </a:lnTo>
                <a:lnTo>
                  <a:pt x="2269684" y="3240506"/>
                </a:lnTo>
                <a:lnTo>
                  <a:pt x="2250468" y="3186375"/>
                </a:lnTo>
                <a:lnTo>
                  <a:pt x="2230840" y="3132440"/>
                </a:lnTo>
                <a:lnTo>
                  <a:pt x="2210803" y="3078704"/>
                </a:lnTo>
                <a:lnTo>
                  <a:pt x="2190359" y="3025167"/>
                </a:lnTo>
                <a:lnTo>
                  <a:pt x="2169510" y="2971832"/>
                </a:lnTo>
                <a:lnTo>
                  <a:pt x="2148256" y="2918700"/>
                </a:lnTo>
                <a:lnTo>
                  <a:pt x="2126601" y="2865774"/>
                </a:lnTo>
                <a:lnTo>
                  <a:pt x="2104547" y="2813056"/>
                </a:lnTo>
                <a:lnTo>
                  <a:pt x="2082094" y="2760546"/>
                </a:lnTo>
                <a:lnTo>
                  <a:pt x="2059246" y="2708248"/>
                </a:lnTo>
                <a:lnTo>
                  <a:pt x="2036003" y="2656163"/>
                </a:lnTo>
                <a:lnTo>
                  <a:pt x="2012368" y="2604293"/>
                </a:lnTo>
                <a:lnTo>
                  <a:pt x="1988342" y="2552640"/>
                </a:lnTo>
                <a:lnTo>
                  <a:pt x="1963928" y="2501206"/>
                </a:lnTo>
                <a:lnTo>
                  <a:pt x="1939128" y="2449992"/>
                </a:lnTo>
                <a:lnTo>
                  <a:pt x="1913943" y="2399000"/>
                </a:lnTo>
                <a:lnTo>
                  <a:pt x="1888375" y="2348233"/>
                </a:lnTo>
                <a:lnTo>
                  <a:pt x="1862426" y="2297692"/>
                </a:lnTo>
                <a:lnTo>
                  <a:pt x="1836098" y="2247380"/>
                </a:lnTo>
                <a:lnTo>
                  <a:pt x="1809392" y="2197297"/>
                </a:lnTo>
                <a:lnTo>
                  <a:pt x="1782312" y="2147446"/>
                </a:lnTo>
                <a:lnTo>
                  <a:pt x="1754858" y="2097829"/>
                </a:lnTo>
                <a:lnTo>
                  <a:pt x="1727033" y="2048448"/>
                </a:lnTo>
                <a:lnTo>
                  <a:pt x="1698838" y="1999305"/>
                </a:lnTo>
                <a:lnTo>
                  <a:pt x="1670275" y="1950400"/>
                </a:lnTo>
                <a:lnTo>
                  <a:pt x="1641346" y="1901738"/>
                </a:lnTo>
                <a:lnTo>
                  <a:pt x="1612054" y="1853318"/>
                </a:lnTo>
                <a:lnTo>
                  <a:pt x="1582399" y="1805144"/>
                </a:lnTo>
                <a:lnTo>
                  <a:pt x="1552384" y="1757216"/>
                </a:lnTo>
                <a:lnTo>
                  <a:pt x="1522011" y="1709538"/>
                </a:lnTo>
                <a:lnTo>
                  <a:pt x="1491281" y="1662110"/>
                </a:lnTo>
                <a:lnTo>
                  <a:pt x="1460197" y="1614935"/>
                </a:lnTo>
                <a:lnTo>
                  <a:pt x="1428760" y="1568014"/>
                </a:lnTo>
                <a:lnTo>
                  <a:pt x="1396973" y="1521350"/>
                </a:lnTo>
                <a:lnTo>
                  <a:pt x="1364836" y="1474945"/>
                </a:lnTo>
                <a:lnTo>
                  <a:pt x="1332353" y="1428799"/>
                </a:lnTo>
                <a:lnTo>
                  <a:pt x="1299524" y="1382916"/>
                </a:lnTo>
                <a:lnTo>
                  <a:pt x="1266353" y="1337296"/>
                </a:lnTo>
                <a:lnTo>
                  <a:pt x="1232840" y="1291943"/>
                </a:lnTo>
                <a:lnTo>
                  <a:pt x="1198987" y="1246857"/>
                </a:lnTo>
                <a:lnTo>
                  <a:pt x="1164797" y="1202041"/>
                </a:lnTo>
                <a:lnTo>
                  <a:pt x="1130271" y="1157496"/>
                </a:lnTo>
                <a:lnTo>
                  <a:pt x="1095412" y="1113225"/>
                </a:lnTo>
                <a:lnTo>
                  <a:pt x="1060220" y="1069229"/>
                </a:lnTo>
                <a:lnTo>
                  <a:pt x="1024699" y="1025510"/>
                </a:lnTo>
                <a:lnTo>
                  <a:pt x="988850" y="982071"/>
                </a:lnTo>
                <a:lnTo>
                  <a:pt x="952674" y="938912"/>
                </a:lnTo>
                <a:lnTo>
                  <a:pt x="916174" y="896036"/>
                </a:lnTo>
                <a:lnTo>
                  <a:pt x="879351" y="853445"/>
                </a:lnTo>
                <a:lnTo>
                  <a:pt x="842208" y="811141"/>
                </a:lnTo>
                <a:lnTo>
                  <a:pt x="804746" y="769125"/>
                </a:lnTo>
                <a:lnTo>
                  <a:pt x="766967" y="727400"/>
                </a:lnTo>
                <a:lnTo>
                  <a:pt x="728874" y="685966"/>
                </a:lnTo>
                <a:lnTo>
                  <a:pt x="690467" y="644827"/>
                </a:lnTo>
                <a:lnTo>
                  <a:pt x="651749" y="603984"/>
                </a:lnTo>
                <a:lnTo>
                  <a:pt x="612722" y="563439"/>
                </a:lnTo>
                <a:lnTo>
                  <a:pt x="573388" y="523194"/>
                </a:lnTo>
                <a:lnTo>
                  <a:pt x="533748" y="483251"/>
                </a:lnTo>
                <a:lnTo>
                  <a:pt x="493804" y="443611"/>
                </a:lnTo>
                <a:lnTo>
                  <a:pt x="453559" y="404276"/>
                </a:lnTo>
                <a:lnTo>
                  <a:pt x="413014" y="365249"/>
                </a:lnTo>
                <a:lnTo>
                  <a:pt x="372171" y="326531"/>
                </a:lnTo>
                <a:lnTo>
                  <a:pt x="331032" y="288125"/>
                </a:lnTo>
                <a:lnTo>
                  <a:pt x="289599" y="250031"/>
                </a:lnTo>
                <a:lnTo>
                  <a:pt x="247873" y="212252"/>
                </a:lnTo>
                <a:lnTo>
                  <a:pt x="205857" y="174791"/>
                </a:lnTo>
                <a:lnTo>
                  <a:pt x="163553" y="137647"/>
                </a:lnTo>
                <a:lnTo>
                  <a:pt x="120962" y="100825"/>
                </a:lnTo>
                <a:lnTo>
                  <a:pt x="78086" y="64325"/>
                </a:lnTo>
                <a:lnTo>
                  <a:pt x="34928" y="28149"/>
                </a:lnTo>
                <a:lnTo>
                  <a:pt x="818" y="0"/>
                </a:lnTo>
                <a:close/>
              </a:path>
            </a:pathLst>
          </a:custGeom>
          <a:solidFill>
            <a:srgbClr val="F900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Holder 2">
            <a:extLst>
              <a:ext uri="{FF2B5EF4-FFF2-40B4-BE49-F238E27FC236}">
                <a16:creationId xmlns:a16="http://schemas.microsoft.com/office/drawing/2014/main" id="{A5447D79-1EF0-2D3B-7D10-3EA7EB97C5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98850" y="1006475"/>
            <a:ext cx="13774874" cy="1107996"/>
          </a:xfrm>
        </p:spPr>
        <p:txBody>
          <a:bodyPr lIns="0" tIns="0" rIns="0" bIns="0"/>
          <a:lstStyle>
            <a:lvl1pPr>
              <a:defRPr sz="72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13" name="Holder 3">
            <a:extLst>
              <a:ext uri="{FF2B5EF4-FFF2-40B4-BE49-F238E27FC236}">
                <a16:creationId xmlns:a16="http://schemas.microsoft.com/office/drawing/2014/main" id="{F80040C2-AE42-B842-0EE0-B9FD4F2D1D5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33032" y="2454275"/>
            <a:ext cx="13774875" cy="615553"/>
          </a:xfrm>
        </p:spPr>
        <p:txBody>
          <a:bodyPr lIns="0" tIns="0" rIns="0" bIns="0"/>
          <a:lstStyle>
            <a:lvl1pPr>
              <a:defRPr sz="40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14" name="Holder 3">
            <a:extLst>
              <a:ext uri="{FF2B5EF4-FFF2-40B4-BE49-F238E27FC236}">
                <a16:creationId xmlns:a16="http://schemas.microsoft.com/office/drawing/2014/main" id="{378CB5BA-B3AF-5DF9-E7D0-9B630B1D9F99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528358" y="3409632"/>
            <a:ext cx="13774875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  <p:sp>
        <p:nvSpPr>
          <p:cNvPr id="15" name="Holder 4">
            <a:extLst>
              <a:ext uri="{FF2B5EF4-FFF2-40B4-BE49-F238E27FC236}">
                <a16:creationId xmlns:a16="http://schemas.microsoft.com/office/drawing/2014/main" id="{BCB25224-0606-D9B4-D455-38110377182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extLst>
              <a:ext uri="{FF2B5EF4-FFF2-40B4-BE49-F238E27FC236}">
                <a16:creationId xmlns:a16="http://schemas.microsoft.com/office/drawing/2014/main" id="{BEFAF0CC-0325-9654-57C7-29A6546D09A2}"/>
              </a:ext>
            </a:extLst>
          </p:cNvPr>
          <p:cNvSpPr/>
          <p:nvPr userDrawn="1"/>
        </p:nvSpPr>
        <p:spPr>
          <a:xfrm>
            <a:off x="0" y="7652391"/>
            <a:ext cx="1927225" cy="3656329"/>
          </a:xfrm>
          <a:custGeom>
            <a:avLst/>
            <a:gdLst/>
            <a:ahLst/>
            <a:cxnLst/>
            <a:rect l="l" t="t" r="r" b="b"/>
            <a:pathLst>
              <a:path w="1927225" h="3656329">
                <a:moveTo>
                  <a:pt x="1179417" y="0"/>
                </a:moveTo>
                <a:lnTo>
                  <a:pt x="0" y="0"/>
                </a:lnTo>
                <a:lnTo>
                  <a:pt x="0" y="3656164"/>
                </a:lnTo>
                <a:lnTo>
                  <a:pt x="1926693" y="3656164"/>
                </a:lnTo>
                <a:lnTo>
                  <a:pt x="1926693" y="747338"/>
                </a:lnTo>
                <a:lnTo>
                  <a:pt x="1925222" y="700073"/>
                </a:lnTo>
                <a:lnTo>
                  <a:pt x="1920870" y="653590"/>
                </a:lnTo>
                <a:lnTo>
                  <a:pt x="1913724" y="607975"/>
                </a:lnTo>
                <a:lnTo>
                  <a:pt x="1903870" y="563318"/>
                </a:lnTo>
                <a:lnTo>
                  <a:pt x="1891397" y="519704"/>
                </a:lnTo>
                <a:lnTo>
                  <a:pt x="1876393" y="477222"/>
                </a:lnTo>
                <a:lnTo>
                  <a:pt x="1858944" y="435959"/>
                </a:lnTo>
                <a:lnTo>
                  <a:pt x="1839138" y="396002"/>
                </a:lnTo>
                <a:lnTo>
                  <a:pt x="1817063" y="357440"/>
                </a:lnTo>
                <a:lnTo>
                  <a:pt x="1792806" y="320359"/>
                </a:lnTo>
                <a:lnTo>
                  <a:pt x="1766455" y="284848"/>
                </a:lnTo>
                <a:lnTo>
                  <a:pt x="1738098" y="250993"/>
                </a:lnTo>
                <a:lnTo>
                  <a:pt x="1707821" y="218883"/>
                </a:lnTo>
                <a:lnTo>
                  <a:pt x="1675713" y="188604"/>
                </a:lnTo>
                <a:lnTo>
                  <a:pt x="1641861" y="160245"/>
                </a:lnTo>
                <a:lnTo>
                  <a:pt x="1606352" y="133893"/>
                </a:lnTo>
                <a:lnTo>
                  <a:pt x="1569274" y="109634"/>
                </a:lnTo>
                <a:lnTo>
                  <a:pt x="1530715" y="87558"/>
                </a:lnTo>
                <a:lnTo>
                  <a:pt x="1490763" y="67751"/>
                </a:lnTo>
                <a:lnTo>
                  <a:pt x="1449503" y="50302"/>
                </a:lnTo>
                <a:lnTo>
                  <a:pt x="1407025" y="35296"/>
                </a:lnTo>
                <a:lnTo>
                  <a:pt x="1363416" y="22823"/>
                </a:lnTo>
                <a:lnTo>
                  <a:pt x="1318763" y="12969"/>
                </a:lnTo>
                <a:lnTo>
                  <a:pt x="1273154" y="5822"/>
                </a:lnTo>
                <a:lnTo>
                  <a:pt x="1226676" y="1470"/>
                </a:lnTo>
                <a:lnTo>
                  <a:pt x="1179417" y="0"/>
                </a:lnTo>
                <a:close/>
              </a:path>
            </a:pathLst>
          </a:custGeom>
          <a:solidFill>
            <a:srgbClr val="00C1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CF0BEF00-5258-D644-0724-38F8DFBF0B31}"/>
              </a:ext>
            </a:extLst>
          </p:cNvPr>
          <p:cNvSpPr/>
          <p:nvPr userDrawn="1"/>
        </p:nvSpPr>
        <p:spPr>
          <a:xfrm>
            <a:off x="0" y="0"/>
            <a:ext cx="1927225" cy="7298690"/>
          </a:xfrm>
          <a:custGeom>
            <a:avLst/>
            <a:gdLst/>
            <a:ahLst/>
            <a:cxnLst/>
            <a:rect l="l" t="t" r="r" b="b"/>
            <a:pathLst>
              <a:path w="1927225" h="7298690">
                <a:moveTo>
                  <a:pt x="1904337" y="0"/>
                </a:moveTo>
                <a:lnTo>
                  <a:pt x="0" y="0"/>
                </a:lnTo>
                <a:lnTo>
                  <a:pt x="0" y="7298296"/>
                </a:lnTo>
                <a:lnTo>
                  <a:pt x="1179417" y="7298296"/>
                </a:lnTo>
                <a:lnTo>
                  <a:pt x="1226676" y="7296825"/>
                </a:lnTo>
                <a:lnTo>
                  <a:pt x="1273154" y="7292473"/>
                </a:lnTo>
                <a:lnTo>
                  <a:pt x="1318763" y="7285326"/>
                </a:lnTo>
                <a:lnTo>
                  <a:pt x="1363416" y="7275472"/>
                </a:lnTo>
                <a:lnTo>
                  <a:pt x="1407025" y="7262999"/>
                </a:lnTo>
                <a:lnTo>
                  <a:pt x="1449503" y="7247994"/>
                </a:lnTo>
                <a:lnTo>
                  <a:pt x="1490763" y="7230544"/>
                </a:lnTo>
                <a:lnTo>
                  <a:pt x="1530715" y="7210737"/>
                </a:lnTo>
                <a:lnTo>
                  <a:pt x="1569274" y="7188661"/>
                </a:lnTo>
                <a:lnTo>
                  <a:pt x="1606352" y="7164403"/>
                </a:lnTo>
                <a:lnTo>
                  <a:pt x="1641861" y="7138050"/>
                </a:lnTo>
                <a:lnTo>
                  <a:pt x="1675713" y="7109691"/>
                </a:lnTo>
                <a:lnTo>
                  <a:pt x="1707821" y="7079412"/>
                </a:lnTo>
                <a:lnTo>
                  <a:pt x="1738098" y="7047302"/>
                </a:lnTo>
                <a:lnTo>
                  <a:pt x="1766455" y="7013447"/>
                </a:lnTo>
                <a:lnTo>
                  <a:pt x="1792806" y="6977936"/>
                </a:lnTo>
                <a:lnTo>
                  <a:pt x="1817063" y="6940855"/>
                </a:lnTo>
                <a:lnTo>
                  <a:pt x="1839138" y="6902293"/>
                </a:lnTo>
                <a:lnTo>
                  <a:pt x="1858944" y="6862337"/>
                </a:lnTo>
                <a:lnTo>
                  <a:pt x="1876393" y="6821073"/>
                </a:lnTo>
                <a:lnTo>
                  <a:pt x="1891397" y="6778591"/>
                </a:lnTo>
                <a:lnTo>
                  <a:pt x="1903870" y="6734978"/>
                </a:lnTo>
                <a:lnTo>
                  <a:pt x="1913724" y="6690320"/>
                </a:lnTo>
                <a:lnTo>
                  <a:pt x="1920870" y="6644705"/>
                </a:lnTo>
                <a:lnTo>
                  <a:pt x="1925222" y="6598222"/>
                </a:lnTo>
                <a:lnTo>
                  <a:pt x="1926693" y="6550957"/>
                </a:lnTo>
                <a:lnTo>
                  <a:pt x="1926693" y="181905"/>
                </a:lnTo>
                <a:lnTo>
                  <a:pt x="1925222" y="134640"/>
                </a:lnTo>
                <a:lnTo>
                  <a:pt x="1920870" y="88157"/>
                </a:lnTo>
                <a:lnTo>
                  <a:pt x="1913724" y="42542"/>
                </a:lnTo>
                <a:lnTo>
                  <a:pt x="1904337" y="0"/>
                </a:lnTo>
                <a:close/>
              </a:path>
            </a:pathLst>
          </a:custGeom>
          <a:solidFill>
            <a:srgbClr val="00C1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094B6649-D2CB-9F5A-9554-35C8ACB180E8}"/>
              </a:ext>
            </a:extLst>
          </p:cNvPr>
          <p:cNvSpPr/>
          <p:nvPr userDrawn="1"/>
        </p:nvSpPr>
        <p:spPr>
          <a:xfrm>
            <a:off x="17434027" y="0"/>
            <a:ext cx="2670175" cy="11308715"/>
          </a:xfrm>
          <a:custGeom>
            <a:avLst/>
            <a:gdLst/>
            <a:ahLst/>
            <a:cxnLst/>
            <a:rect l="l" t="t" r="r" b="b"/>
            <a:pathLst>
              <a:path w="2670175" h="11308715">
                <a:moveTo>
                  <a:pt x="2670073" y="0"/>
                </a:moveTo>
                <a:lnTo>
                  <a:pt x="2665423" y="0"/>
                </a:lnTo>
                <a:lnTo>
                  <a:pt x="2645617" y="16345"/>
                </a:lnTo>
                <a:lnTo>
                  <a:pt x="2602458" y="52521"/>
                </a:lnTo>
                <a:lnTo>
                  <a:pt x="2559583" y="89021"/>
                </a:lnTo>
                <a:lnTo>
                  <a:pt x="2516992" y="125843"/>
                </a:lnTo>
                <a:lnTo>
                  <a:pt x="2474687" y="162986"/>
                </a:lnTo>
                <a:lnTo>
                  <a:pt x="2432671" y="200448"/>
                </a:lnTo>
                <a:lnTo>
                  <a:pt x="2390946" y="238227"/>
                </a:lnTo>
                <a:lnTo>
                  <a:pt x="2349513" y="276320"/>
                </a:lnTo>
                <a:lnTo>
                  <a:pt x="2308373" y="314727"/>
                </a:lnTo>
                <a:lnTo>
                  <a:pt x="2267530" y="353445"/>
                </a:lnTo>
                <a:lnTo>
                  <a:pt x="2226985" y="392472"/>
                </a:lnTo>
                <a:lnTo>
                  <a:pt x="2186740" y="431806"/>
                </a:lnTo>
                <a:lnTo>
                  <a:pt x="2146797" y="471446"/>
                </a:lnTo>
                <a:lnTo>
                  <a:pt x="2107157" y="511389"/>
                </a:lnTo>
                <a:lnTo>
                  <a:pt x="2067822" y="551635"/>
                </a:lnTo>
                <a:lnTo>
                  <a:pt x="2028795" y="592180"/>
                </a:lnTo>
                <a:lnTo>
                  <a:pt x="1990078" y="633023"/>
                </a:lnTo>
                <a:lnTo>
                  <a:pt x="1951671" y="674162"/>
                </a:lnTo>
                <a:lnTo>
                  <a:pt x="1913577" y="715595"/>
                </a:lnTo>
                <a:lnTo>
                  <a:pt x="1875799" y="757320"/>
                </a:lnTo>
                <a:lnTo>
                  <a:pt x="1838337" y="799336"/>
                </a:lnTo>
                <a:lnTo>
                  <a:pt x="1801194" y="841640"/>
                </a:lnTo>
                <a:lnTo>
                  <a:pt x="1764371" y="884232"/>
                </a:lnTo>
                <a:lnTo>
                  <a:pt x="1727871" y="927107"/>
                </a:lnTo>
                <a:lnTo>
                  <a:pt x="1691695" y="970266"/>
                </a:lnTo>
                <a:lnTo>
                  <a:pt x="1655846" y="1013705"/>
                </a:lnTo>
                <a:lnTo>
                  <a:pt x="1620324" y="1057424"/>
                </a:lnTo>
                <a:lnTo>
                  <a:pt x="1585133" y="1101420"/>
                </a:lnTo>
                <a:lnTo>
                  <a:pt x="1550273" y="1145691"/>
                </a:lnTo>
                <a:lnTo>
                  <a:pt x="1515748" y="1190236"/>
                </a:lnTo>
                <a:lnTo>
                  <a:pt x="1481557" y="1235052"/>
                </a:lnTo>
                <a:lnTo>
                  <a:pt x="1447705" y="1280138"/>
                </a:lnTo>
                <a:lnTo>
                  <a:pt x="1414192" y="1325491"/>
                </a:lnTo>
                <a:lnTo>
                  <a:pt x="1381020" y="1371111"/>
                </a:lnTo>
                <a:lnTo>
                  <a:pt x="1348192" y="1416994"/>
                </a:lnTo>
                <a:lnTo>
                  <a:pt x="1315708" y="1463139"/>
                </a:lnTo>
                <a:lnTo>
                  <a:pt x="1283572" y="1509545"/>
                </a:lnTo>
                <a:lnTo>
                  <a:pt x="1251784" y="1556209"/>
                </a:lnTo>
                <a:lnTo>
                  <a:pt x="1220348" y="1603130"/>
                </a:lnTo>
                <a:lnTo>
                  <a:pt x="1189263" y="1650305"/>
                </a:lnTo>
                <a:lnTo>
                  <a:pt x="1158534" y="1697732"/>
                </a:lnTo>
                <a:lnTo>
                  <a:pt x="1128161" y="1745411"/>
                </a:lnTo>
                <a:lnTo>
                  <a:pt x="1098146" y="1793338"/>
                </a:lnTo>
                <a:lnTo>
                  <a:pt x="1068491" y="1841513"/>
                </a:lnTo>
                <a:lnTo>
                  <a:pt x="1039199" y="1889932"/>
                </a:lnTo>
                <a:lnTo>
                  <a:pt x="1010270" y="1938595"/>
                </a:lnTo>
                <a:lnTo>
                  <a:pt x="981707" y="1987499"/>
                </a:lnTo>
                <a:lnTo>
                  <a:pt x="953512" y="2036643"/>
                </a:lnTo>
                <a:lnTo>
                  <a:pt x="925687" y="2086024"/>
                </a:lnTo>
                <a:lnTo>
                  <a:pt x="898233" y="2135641"/>
                </a:lnTo>
                <a:lnTo>
                  <a:pt x="871152" y="2185492"/>
                </a:lnTo>
                <a:lnTo>
                  <a:pt x="844447" y="2235574"/>
                </a:lnTo>
                <a:lnTo>
                  <a:pt x="818119" y="2285887"/>
                </a:lnTo>
                <a:lnTo>
                  <a:pt x="792170" y="2336428"/>
                </a:lnTo>
                <a:lnTo>
                  <a:pt x="766602" y="2387195"/>
                </a:lnTo>
                <a:lnTo>
                  <a:pt x="741417" y="2438186"/>
                </a:lnTo>
                <a:lnTo>
                  <a:pt x="716616" y="2489400"/>
                </a:lnTo>
                <a:lnTo>
                  <a:pt x="692202" y="2540835"/>
                </a:lnTo>
                <a:lnTo>
                  <a:pt x="668177" y="2592488"/>
                </a:lnTo>
                <a:lnTo>
                  <a:pt x="644542" y="2644358"/>
                </a:lnTo>
                <a:lnTo>
                  <a:pt x="621299" y="2696443"/>
                </a:lnTo>
                <a:lnTo>
                  <a:pt x="598450" y="2748741"/>
                </a:lnTo>
                <a:lnTo>
                  <a:pt x="575998" y="2801251"/>
                </a:lnTo>
                <a:lnTo>
                  <a:pt x="553943" y="2853969"/>
                </a:lnTo>
                <a:lnTo>
                  <a:pt x="532288" y="2906895"/>
                </a:lnTo>
                <a:lnTo>
                  <a:pt x="511035" y="2960027"/>
                </a:lnTo>
                <a:lnTo>
                  <a:pt x="490186" y="3013362"/>
                </a:lnTo>
                <a:lnTo>
                  <a:pt x="469741" y="3066899"/>
                </a:lnTo>
                <a:lnTo>
                  <a:pt x="449705" y="3120635"/>
                </a:lnTo>
                <a:lnTo>
                  <a:pt x="430077" y="3174570"/>
                </a:lnTo>
                <a:lnTo>
                  <a:pt x="410861" y="3228701"/>
                </a:lnTo>
                <a:lnTo>
                  <a:pt x="392057" y="3283026"/>
                </a:lnTo>
                <a:lnTo>
                  <a:pt x="373669" y="3337543"/>
                </a:lnTo>
                <a:lnTo>
                  <a:pt x="355697" y="3392251"/>
                </a:lnTo>
                <a:lnTo>
                  <a:pt x="338144" y="3447147"/>
                </a:lnTo>
                <a:lnTo>
                  <a:pt x="321011" y="3502230"/>
                </a:lnTo>
                <a:lnTo>
                  <a:pt x="304301" y="3557497"/>
                </a:lnTo>
                <a:lnTo>
                  <a:pt x="288016" y="3612948"/>
                </a:lnTo>
                <a:lnTo>
                  <a:pt x="272156" y="3668579"/>
                </a:lnTo>
                <a:lnTo>
                  <a:pt x="256725" y="3724390"/>
                </a:lnTo>
                <a:lnTo>
                  <a:pt x="241723" y="3780378"/>
                </a:lnTo>
                <a:lnTo>
                  <a:pt x="227154" y="3836541"/>
                </a:lnTo>
                <a:lnTo>
                  <a:pt x="213018" y="3892878"/>
                </a:lnTo>
                <a:lnTo>
                  <a:pt x="199318" y="3949386"/>
                </a:lnTo>
                <a:lnTo>
                  <a:pt x="186055" y="4006064"/>
                </a:lnTo>
                <a:lnTo>
                  <a:pt x="173232" y="4062909"/>
                </a:lnTo>
                <a:lnTo>
                  <a:pt x="160850" y="4119921"/>
                </a:lnTo>
                <a:lnTo>
                  <a:pt x="148911" y="4177096"/>
                </a:lnTo>
                <a:lnTo>
                  <a:pt x="137418" y="4234434"/>
                </a:lnTo>
                <a:lnTo>
                  <a:pt x="126371" y="4291932"/>
                </a:lnTo>
                <a:lnTo>
                  <a:pt x="115773" y="4349588"/>
                </a:lnTo>
                <a:lnTo>
                  <a:pt x="105626" y="4407401"/>
                </a:lnTo>
                <a:lnTo>
                  <a:pt x="95932" y="4465368"/>
                </a:lnTo>
                <a:lnTo>
                  <a:pt x="86692" y="4523488"/>
                </a:lnTo>
                <a:lnTo>
                  <a:pt x="77909" y="4581759"/>
                </a:lnTo>
                <a:lnTo>
                  <a:pt x="69583" y="4640179"/>
                </a:lnTo>
                <a:lnTo>
                  <a:pt x="61718" y="4698746"/>
                </a:lnTo>
                <a:lnTo>
                  <a:pt x="54315" y="4757458"/>
                </a:lnTo>
                <a:lnTo>
                  <a:pt x="47376" y="4816313"/>
                </a:lnTo>
                <a:lnTo>
                  <a:pt x="40903" y="4875309"/>
                </a:lnTo>
                <a:lnTo>
                  <a:pt x="34897" y="4934446"/>
                </a:lnTo>
                <a:lnTo>
                  <a:pt x="29361" y="4993719"/>
                </a:lnTo>
                <a:lnTo>
                  <a:pt x="24297" y="5053129"/>
                </a:lnTo>
                <a:lnTo>
                  <a:pt x="19706" y="5112672"/>
                </a:lnTo>
                <a:lnTo>
                  <a:pt x="15590" y="5172347"/>
                </a:lnTo>
                <a:lnTo>
                  <a:pt x="11951" y="5232152"/>
                </a:lnTo>
                <a:lnTo>
                  <a:pt x="8792" y="5292086"/>
                </a:lnTo>
                <a:lnTo>
                  <a:pt x="6113" y="5352145"/>
                </a:lnTo>
                <a:lnTo>
                  <a:pt x="3917" y="5412330"/>
                </a:lnTo>
                <a:lnTo>
                  <a:pt x="2206" y="5472636"/>
                </a:lnTo>
                <a:lnTo>
                  <a:pt x="981" y="5533064"/>
                </a:lnTo>
                <a:lnTo>
                  <a:pt x="245" y="5593610"/>
                </a:lnTo>
                <a:lnTo>
                  <a:pt x="0" y="5654272"/>
                </a:lnTo>
                <a:lnTo>
                  <a:pt x="245" y="5714935"/>
                </a:lnTo>
                <a:lnTo>
                  <a:pt x="981" y="5775481"/>
                </a:lnTo>
                <a:lnTo>
                  <a:pt x="2206" y="5835908"/>
                </a:lnTo>
                <a:lnTo>
                  <a:pt x="3917" y="5896215"/>
                </a:lnTo>
                <a:lnTo>
                  <a:pt x="6113" y="5956399"/>
                </a:lnTo>
                <a:lnTo>
                  <a:pt x="8792" y="6016458"/>
                </a:lnTo>
                <a:lnTo>
                  <a:pt x="11951" y="6076391"/>
                </a:lnTo>
                <a:lnTo>
                  <a:pt x="15590" y="6136197"/>
                </a:lnTo>
                <a:lnTo>
                  <a:pt x="19706" y="6195872"/>
                </a:lnTo>
                <a:lnTo>
                  <a:pt x="24297" y="6255415"/>
                </a:lnTo>
                <a:lnTo>
                  <a:pt x="29361" y="6314824"/>
                </a:lnTo>
                <a:lnTo>
                  <a:pt x="34897" y="6374098"/>
                </a:lnTo>
                <a:lnTo>
                  <a:pt x="40903" y="6433234"/>
                </a:lnTo>
                <a:lnTo>
                  <a:pt x="47376" y="6492230"/>
                </a:lnTo>
                <a:lnTo>
                  <a:pt x="54315" y="6551085"/>
                </a:lnTo>
                <a:lnTo>
                  <a:pt x="61718" y="6609797"/>
                </a:lnTo>
                <a:lnTo>
                  <a:pt x="69583" y="6668364"/>
                </a:lnTo>
                <a:lnTo>
                  <a:pt x="77909" y="6726783"/>
                </a:lnTo>
                <a:lnTo>
                  <a:pt x="86692" y="6785054"/>
                </a:lnTo>
                <a:lnTo>
                  <a:pt x="95932" y="6843174"/>
                </a:lnTo>
                <a:lnTo>
                  <a:pt x="105626" y="6901141"/>
                </a:lnTo>
                <a:lnTo>
                  <a:pt x="115773" y="6958954"/>
                </a:lnTo>
                <a:lnTo>
                  <a:pt x="126371" y="7016610"/>
                </a:lnTo>
                <a:lnTo>
                  <a:pt x="137418" y="7074108"/>
                </a:lnTo>
                <a:lnTo>
                  <a:pt x="148911" y="7131445"/>
                </a:lnTo>
                <a:lnTo>
                  <a:pt x="160850" y="7188621"/>
                </a:lnTo>
                <a:lnTo>
                  <a:pt x="173232" y="7245632"/>
                </a:lnTo>
                <a:lnTo>
                  <a:pt x="186055" y="7302478"/>
                </a:lnTo>
                <a:lnTo>
                  <a:pt x="199318" y="7359156"/>
                </a:lnTo>
                <a:lnTo>
                  <a:pt x="213018" y="7415664"/>
                </a:lnTo>
                <a:lnTo>
                  <a:pt x="227154" y="7472000"/>
                </a:lnTo>
                <a:lnTo>
                  <a:pt x="241723" y="7528163"/>
                </a:lnTo>
                <a:lnTo>
                  <a:pt x="256725" y="7584151"/>
                </a:lnTo>
                <a:lnTo>
                  <a:pt x="272156" y="7639962"/>
                </a:lnTo>
                <a:lnTo>
                  <a:pt x="288016" y="7695593"/>
                </a:lnTo>
                <a:lnTo>
                  <a:pt x="304301" y="7751044"/>
                </a:lnTo>
                <a:lnTo>
                  <a:pt x="321011" y="7806311"/>
                </a:lnTo>
                <a:lnTo>
                  <a:pt x="338144" y="7861394"/>
                </a:lnTo>
                <a:lnTo>
                  <a:pt x="355697" y="7916290"/>
                </a:lnTo>
                <a:lnTo>
                  <a:pt x="373669" y="7970998"/>
                </a:lnTo>
                <a:lnTo>
                  <a:pt x="392057" y="8025515"/>
                </a:lnTo>
                <a:lnTo>
                  <a:pt x="410861" y="8079840"/>
                </a:lnTo>
                <a:lnTo>
                  <a:pt x="430077" y="8133971"/>
                </a:lnTo>
                <a:lnTo>
                  <a:pt x="449705" y="8187905"/>
                </a:lnTo>
                <a:lnTo>
                  <a:pt x="469741" y="8241642"/>
                </a:lnTo>
                <a:lnTo>
                  <a:pt x="490186" y="8295179"/>
                </a:lnTo>
                <a:lnTo>
                  <a:pt x="511035" y="8348514"/>
                </a:lnTo>
                <a:lnTo>
                  <a:pt x="532288" y="8401645"/>
                </a:lnTo>
                <a:lnTo>
                  <a:pt x="553943" y="8454571"/>
                </a:lnTo>
                <a:lnTo>
                  <a:pt x="575998" y="8507290"/>
                </a:lnTo>
                <a:lnTo>
                  <a:pt x="598450" y="8559799"/>
                </a:lnTo>
                <a:lnTo>
                  <a:pt x="621299" y="8612097"/>
                </a:lnTo>
                <a:lnTo>
                  <a:pt x="644542" y="8664182"/>
                </a:lnTo>
                <a:lnTo>
                  <a:pt x="668177" y="8716052"/>
                </a:lnTo>
                <a:lnTo>
                  <a:pt x="692202" y="8767705"/>
                </a:lnTo>
                <a:lnTo>
                  <a:pt x="716616" y="8819140"/>
                </a:lnTo>
                <a:lnTo>
                  <a:pt x="741417" y="8870354"/>
                </a:lnTo>
                <a:lnTo>
                  <a:pt x="766602" y="8921345"/>
                </a:lnTo>
                <a:lnTo>
                  <a:pt x="792170" y="8972112"/>
                </a:lnTo>
                <a:lnTo>
                  <a:pt x="818119" y="9022653"/>
                </a:lnTo>
                <a:lnTo>
                  <a:pt x="844447" y="9072966"/>
                </a:lnTo>
                <a:lnTo>
                  <a:pt x="871152" y="9123048"/>
                </a:lnTo>
                <a:lnTo>
                  <a:pt x="898233" y="9172899"/>
                </a:lnTo>
                <a:lnTo>
                  <a:pt x="925687" y="9222516"/>
                </a:lnTo>
                <a:lnTo>
                  <a:pt x="953512" y="9271897"/>
                </a:lnTo>
                <a:lnTo>
                  <a:pt x="981707" y="9321041"/>
                </a:lnTo>
                <a:lnTo>
                  <a:pt x="1010270" y="9369945"/>
                </a:lnTo>
                <a:lnTo>
                  <a:pt x="1039199" y="9418608"/>
                </a:lnTo>
                <a:lnTo>
                  <a:pt x="1068491" y="9467027"/>
                </a:lnTo>
                <a:lnTo>
                  <a:pt x="1098146" y="9515202"/>
                </a:lnTo>
                <a:lnTo>
                  <a:pt x="1128161" y="9563129"/>
                </a:lnTo>
                <a:lnTo>
                  <a:pt x="1158534" y="9610808"/>
                </a:lnTo>
                <a:lnTo>
                  <a:pt x="1189263" y="9658235"/>
                </a:lnTo>
                <a:lnTo>
                  <a:pt x="1220348" y="9705410"/>
                </a:lnTo>
                <a:lnTo>
                  <a:pt x="1251784" y="9752331"/>
                </a:lnTo>
                <a:lnTo>
                  <a:pt x="1283572" y="9798995"/>
                </a:lnTo>
                <a:lnTo>
                  <a:pt x="1315708" y="9845401"/>
                </a:lnTo>
                <a:lnTo>
                  <a:pt x="1348192" y="9891546"/>
                </a:lnTo>
                <a:lnTo>
                  <a:pt x="1381020" y="9937430"/>
                </a:lnTo>
                <a:lnTo>
                  <a:pt x="1414192" y="9983049"/>
                </a:lnTo>
                <a:lnTo>
                  <a:pt x="1447705" y="10028403"/>
                </a:lnTo>
                <a:lnTo>
                  <a:pt x="1481557" y="10073488"/>
                </a:lnTo>
                <a:lnTo>
                  <a:pt x="1515748" y="10118305"/>
                </a:lnTo>
                <a:lnTo>
                  <a:pt x="1550273" y="10162849"/>
                </a:lnTo>
                <a:lnTo>
                  <a:pt x="1585133" y="10207120"/>
                </a:lnTo>
                <a:lnTo>
                  <a:pt x="1620324" y="10251116"/>
                </a:lnTo>
                <a:lnTo>
                  <a:pt x="1655846" y="10294835"/>
                </a:lnTo>
                <a:lnTo>
                  <a:pt x="1691695" y="10338275"/>
                </a:lnTo>
                <a:lnTo>
                  <a:pt x="1727871" y="10381433"/>
                </a:lnTo>
                <a:lnTo>
                  <a:pt x="1764371" y="10424309"/>
                </a:lnTo>
                <a:lnTo>
                  <a:pt x="1801194" y="10466900"/>
                </a:lnTo>
                <a:lnTo>
                  <a:pt x="1838337" y="10509204"/>
                </a:lnTo>
                <a:lnTo>
                  <a:pt x="1875799" y="10551220"/>
                </a:lnTo>
                <a:lnTo>
                  <a:pt x="1913577" y="10592946"/>
                </a:lnTo>
                <a:lnTo>
                  <a:pt x="1951671" y="10634379"/>
                </a:lnTo>
                <a:lnTo>
                  <a:pt x="1990078" y="10675518"/>
                </a:lnTo>
                <a:lnTo>
                  <a:pt x="2028795" y="10716361"/>
                </a:lnTo>
                <a:lnTo>
                  <a:pt x="2067822" y="10756906"/>
                </a:lnTo>
                <a:lnTo>
                  <a:pt x="2107157" y="10797151"/>
                </a:lnTo>
                <a:lnTo>
                  <a:pt x="2146797" y="10837095"/>
                </a:lnTo>
                <a:lnTo>
                  <a:pt x="2186740" y="10876735"/>
                </a:lnTo>
                <a:lnTo>
                  <a:pt x="2226985" y="10916069"/>
                </a:lnTo>
                <a:lnTo>
                  <a:pt x="2267530" y="10955096"/>
                </a:lnTo>
                <a:lnTo>
                  <a:pt x="2308373" y="10993814"/>
                </a:lnTo>
                <a:lnTo>
                  <a:pt x="2349513" y="11032221"/>
                </a:lnTo>
                <a:lnTo>
                  <a:pt x="2390946" y="11070314"/>
                </a:lnTo>
                <a:lnTo>
                  <a:pt x="2432671" y="11108093"/>
                </a:lnTo>
                <a:lnTo>
                  <a:pt x="2474687" y="11145555"/>
                </a:lnTo>
                <a:lnTo>
                  <a:pt x="2516992" y="11182698"/>
                </a:lnTo>
                <a:lnTo>
                  <a:pt x="2559583" y="11219521"/>
                </a:lnTo>
                <a:lnTo>
                  <a:pt x="2602458" y="11256021"/>
                </a:lnTo>
                <a:lnTo>
                  <a:pt x="2645617" y="11292197"/>
                </a:lnTo>
                <a:lnTo>
                  <a:pt x="2665440" y="11308556"/>
                </a:lnTo>
                <a:lnTo>
                  <a:pt x="2670073" y="11308556"/>
                </a:lnTo>
                <a:lnTo>
                  <a:pt x="2670073" y="0"/>
                </a:lnTo>
                <a:close/>
              </a:path>
            </a:pathLst>
          </a:custGeom>
          <a:solidFill>
            <a:srgbClr val="007F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Holder 4">
            <a:extLst>
              <a:ext uri="{FF2B5EF4-FFF2-40B4-BE49-F238E27FC236}">
                <a16:creationId xmlns:a16="http://schemas.microsoft.com/office/drawing/2014/main" id="{82B6416F-EC94-9A9C-422E-0BEC17ED54B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  <a:noFill/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3" name="Holder 2">
            <a:extLst>
              <a:ext uri="{FF2B5EF4-FFF2-40B4-BE49-F238E27FC236}">
                <a16:creationId xmlns:a16="http://schemas.microsoft.com/office/drawing/2014/main" id="{243B2C3D-610A-3CBE-09A8-F68B3316D2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98850" y="1006475"/>
            <a:ext cx="13774874" cy="1107996"/>
          </a:xfrm>
        </p:spPr>
        <p:txBody>
          <a:bodyPr lIns="0" tIns="0" rIns="0" bIns="0"/>
          <a:lstStyle>
            <a:lvl1pPr>
              <a:defRPr sz="72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24" name="Holder 3">
            <a:extLst>
              <a:ext uri="{FF2B5EF4-FFF2-40B4-BE49-F238E27FC236}">
                <a16:creationId xmlns:a16="http://schemas.microsoft.com/office/drawing/2014/main" id="{E78D6545-A916-6D96-7BA1-D08B61D72F7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33032" y="2454275"/>
            <a:ext cx="13774875" cy="615553"/>
          </a:xfrm>
        </p:spPr>
        <p:txBody>
          <a:bodyPr lIns="0" tIns="0" rIns="0" bIns="0"/>
          <a:lstStyle>
            <a:lvl1pPr>
              <a:defRPr sz="40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25" name="Holder 3">
            <a:extLst>
              <a:ext uri="{FF2B5EF4-FFF2-40B4-BE49-F238E27FC236}">
                <a16:creationId xmlns:a16="http://schemas.microsoft.com/office/drawing/2014/main" id="{3A20F6E1-F95A-E000-DC18-6C42349900B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528358" y="3409632"/>
            <a:ext cx="13774875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3989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7F4C"/>
                </a:solidFill>
                <a:latin typeface="Helvetica"/>
                <a:cs typeface="Helvetica"/>
              </a:defRPr>
            </a:lvl1pPr>
          </a:lstStyle>
          <a:p>
            <a:pPr marL="12700">
              <a:lnSpc>
                <a:spcPts val="1855"/>
              </a:lnSpc>
            </a:pPr>
            <a:endParaRPr spc="110" dirty="0"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7A6B1A68-9860-C686-36D9-3503B4D0F56A}"/>
              </a:ext>
            </a:extLst>
          </p:cNvPr>
          <p:cNvSpPr/>
          <p:nvPr userDrawn="1"/>
        </p:nvSpPr>
        <p:spPr>
          <a:xfrm>
            <a:off x="18187877" y="0"/>
            <a:ext cx="1916430" cy="3675379"/>
          </a:xfrm>
          <a:custGeom>
            <a:avLst/>
            <a:gdLst/>
            <a:ahLst/>
            <a:cxnLst/>
            <a:rect l="l" t="t" r="r" b="b"/>
            <a:pathLst>
              <a:path w="1916430" h="3675379">
                <a:moveTo>
                  <a:pt x="1916223" y="0"/>
                </a:moveTo>
                <a:lnTo>
                  <a:pt x="0" y="0"/>
                </a:lnTo>
                <a:lnTo>
                  <a:pt x="0" y="2928036"/>
                </a:lnTo>
                <a:lnTo>
                  <a:pt x="1470" y="2975301"/>
                </a:lnTo>
                <a:lnTo>
                  <a:pt x="5822" y="3021784"/>
                </a:lnTo>
                <a:lnTo>
                  <a:pt x="12968" y="3067399"/>
                </a:lnTo>
                <a:lnTo>
                  <a:pt x="22822" y="3112056"/>
                </a:lnTo>
                <a:lnTo>
                  <a:pt x="35295" y="3155670"/>
                </a:lnTo>
                <a:lnTo>
                  <a:pt x="50300" y="3198152"/>
                </a:lnTo>
                <a:lnTo>
                  <a:pt x="67749" y="3239415"/>
                </a:lnTo>
                <a:lnTo>
                  <a:pt x="87554" y="3279372"/>
                </a:lnTo>
                <a:lnTo>
                  <a:pt x="109629" y="3317934"/>
                </a:lnTo>
                <a:lnTo>
                  <a:pt x="133886" y="3355015"/>
                </a:lnTo>
                <a:lnTo>
                  <a:pt x="160237" y="3390526"/>
                </a:lnTo>
                <a:lnTo>
                  <a:pt x="188595" y="3424381"/>
                </a:lnTo>
                <a:lnTo>
                  <a:pt x="218871" y="3456491"/>
                </a:lnTo>
                <a:lnTo>
                  <a:pt x="250979" y="3486770"/>
                </a:lnTo>
                <a:lnTo>
                  <a:pt x="284831" y="3515129"/>
                </a:lnTo>
                <a:lnTo>
                  <a:pt x="320340" y="3541481"/>
                </a:lnTo>
                <a:lnTo>
                  <a:pt x="357418" y="3565740"/>
                </a:lnTo>
                <a:lnTo>
                  <a:pt x="395977" y="3587816"/>
                </a:lnTo>
                <a:lnTo>
                  <a:pt x="435930" y="3607623"/>
                </a:lnTo>
                <a:lnTo>
                  <a:pt x="477189" y="3625072"/>
                </a:lnTo>
                <a:lnTo>
                  <a:pt x="519667" y="3640078"/>
                </a:lnTo>
                <a:lnTo>
                  <a:pt x="563276" y="3652551"/>
                </a:lnTo>
                <a:lnTo>
                  <a:pt x="607929" y="3662405"/>
                </a:lnTo>
                <a:lnTo>
                  <a:pt x="653538" y="3669552"/>
                </a:lnTo>
                <a:lnTo>
                  <a:pt x="700016" y="3673904"/>
                </a:lnTo>
                <a:lnTo>
                  <a:pt x="747275" y="3675374"/>
                </a:lnTo>
                <a:lnTo>
                  <a:pt x="1916223" y="3675374"/>
                </a:lnTo>
                <a:lnTo>
                  <a:pt x="1916223" y="0"/>
                </a:lnTo>
                <a:close/>
              </a:path>
            </a:pathLst>
          </a:custGeom>
          <a:solidFill>
            <a:srgbClr val="38C4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ECE7D987-F44D-B712-05F8-A7F0C6428F4A}"/>
              </a:ext>
            </a:extLst>
          </p:cNvPr>
          <p:cNvSpPr/>
          <p:nvPr userDrawn="1"/>
        </p:nvSpPr>
        <p:spPr>
          <a:xfrm>
            <a:off x="18187877" y="4029467"/>
            <a:ext cx="1916430" cy="7279640"/>
          </a:xfrm>
          <a:custGeom>
            <a:avLst/>
            <a:gdLst/>
            <a:ahLst/>
            <a:cxnLst/>
            <a:rect l="l" t="t" r="r" b="b"/>
            <a:pathLst>
              <a:path w="1916430" h="7279640">
                <a:moveTo>
                  <a:pt x="1916223" y="0"/>
                </a:moveTo>
                <a:lnTo>
                  <a:pt x="747275" y="0"/>
                </a:lnTo>
                <a:lnTo>
                  <a:pt x="700016" y="1470"/>
                </a:lnTo>
                <a:lnTo>
                  <a:pt x="653538" y="5822"/>
                </a:lnTo>
                <a:lnTo>
                  <a:pt x="607929" y="12969"/>
                </a:lnTo>
                <a:lnTo>
                  <a:pt x="563276" y="22823"/>
                </a:lnTo>
                <a:lnTo>
                  <a:pt x="519667" y="35296"/>
                </a:lnTo>
                <a:lnTo>
                  <a:pt x="477189" y="50302"/>
                </a:lnTo>
                <a:lnTo>
                  <a:pt x="435930" y="67751"/>
                </a:lnTo>
                <a:lnTo>
                  <a:pt x="395977" y="87558"/>
                </a:lnTo>
                <a:lnTo>
                  <a:pt x="357418" y="109634"/>
                </a:lnTo>
                <a:lnTo>
                  <a:pt x="320340" y="133893"/>
                </a:lnTo>
                <a:lnTo>
                  <a:pt x="284831" y="160245"/>
                </a:lnTo>
                <a:lnTo>
                  <a:pt x="250979" y="188604"/>
                </a:lnTo>
                <a:lnTo>
                  <a:pt x="218871" y="218883"/>
                </a:lnTo>
                <a:lnTo>
                  <a:pt x="188595" y="250993"/>
                </a:lnTo>
                <a:lnTo>
                  <a:pt x="160237" y="284848"/>
                </a:lnTo>
                <a:lnTo>
                  <a:pt x="133886" y="320359"/>
                </a:lnTo>
                <a:lnTo>
                  <a:pt x="109629" y="357440"/>
                </a:lnTo>
                <a:lnTo>
                  <a:pt x="87554" y="396002"/>
                </a:lnTo>
                <a:lnTo>
                  <a:pt x="67749" y="435959"/>
                </a:lnTo>
                <a:lnTo>
                  <a:pt x="50300" y="477222"/>
                </a:lnTo>
                <a:lnTo>
                  <a:pt x="35295" y="519704"/>
                </a:lnTo>
                <a:lnTo>
                  <a:pt x="22822" y="563318"/>
                </a:lnTo>
                <a:lnTo>
                  <a:pt x="12968" y="607975"/>
                </a:lnTo>
                <a:lnTo>
                  <a:pt x="5822" y="653590"/>
                </a:lnTo>
                <a:lnTo>
                  <a:pt x="1470" y="700073"/>
                </a:lnTo>
                <a:lnTo>
                  <a:pt x="0" y="747338"/>
                </a:lnTo>
                <a:lnTo>
                  <a:pt x="0" y="7116390"/>
                </a:lnTo>
                <a:lnTo>
                  <a:pt x="1470" y="7163655"/>
                </a:lnTo>
                <a:lnTo>
                  <a:pt x="5822" y="7210138"/>
                </a:lnTo>
                <a:lnTo>
                  <a:pt x="12968" y="7255753"/>
                </a:lnTo>
                <a:lnTo>
                  <a:pt x="18117" y="7279088"/>
                </a:lnTo>
                <a:lnTo>
                  <a:pt x="1916223" y="7279088"/>
                </a:lnTo>
                <a:lnTo>
                  <a:pt x="1916223" y="0"/>
                </a:lnTo>
                <a:close/>
              </a:path>
            </a:pathLst>
          </a:custGeom>
          <a:solidFill>
            <a:srgbClr val="38C4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64F52290-D9B8-8187-280B-AFB8959A30F9}"/>
              </a:ext>
            </a:extLst>
          </p:cNvPr>
          <p:cNvSpPr/>
          <p:nvPr userDrawn="1"/>
        </p:nvSpPr>
        <p:spPr>
          <a:xfrm>
            <a:off x="0" y="0"/>
            <a:ext cx="2680970" cy="11308715"/>
          </a:xfrm>
          <a:custGeom>
            <a:avLst/>
            <a:gdLst/>
            <a:ahLst/>
            <a:cxnLst/>
            <a:rect l="l" t="t" r="r" b="b"/>
            <a:pathLst>
              <a:path w="2680970" h="11308715">
                <a:moveTo>
                  <a:pt x="818" y="0"/>
                </a:moveTo>
                <a:lnTo>
                  <a:pt x="0" y="0"/>
                </a:lnTo>
                <a:lnTo>
                  <a:pt x="0" y="11308556"/>
                </a:lnTo>
                <a:lnTo>
                  <a:pt x="29408" y="11308556"/>
                </a:lnTo>
                <a:lnTo>
                  <a:pt x="34928" y="11304001"/>
                </a:lnTo>
                <a:lnTo>
                  <a:pt x="78086" y="11267825"/>
                </a:lnTo>
                <a:lnTo>
                  <a:pt x="120962" y="11231325"/>
                </a:lnTo>
                <a:lnTo>
                  <a:pt x="163553" y="11194502"/>
                </a:lnTo>
                <a:lnTo>
                  <a:pt x="205857" y="11157359"/>
                </a:lnTo>
                <a:lnTo>
                  <a:pt x="247873" y="11119897"/>
                </a:lnTo>
                <a:lnTo>
                  <a:pt x="289599" y="11082119"/>
                </a:lnTo>
                <a:lnTo>
                  <a:pt x="331032" y="11044025"/>
                </a:lnTo>
                <a:lnTo>
                  <a:pt x="372171" y="11005619"/>
                </a:lnTo>
                <a:lnTo>
                  <a:pt x="413014" y="10966901"/>
                </a:lnTo>
                <a:lnTo>
                  <a:pt x="453559" y="10927874"/>
                </a:lnTo>
                <a:lnTo>
                  <a:pt x="493804" y="10888539"/>
                </a:lnTo>
                <a:lnTo>
                  <a:pt x="533748" y="10848900"/>
                </a:lnTo>
                <a:lnTo>
                  <a:pt x="573388" y="10808956"/>
                </a:lnTo>
                <a:lnTo>
                  <a:pt x="612722" y="10768711"/>
                </a:lnTo>
                <a:lnTo>
                  <a:pt x="651749" y="10728166"/>
                </a:lnTo>
                <a:lnTo>
                  <a:pt x="690467" y="10687323"/>
                </a:lnTo>
                <a:lnTo>
                  <a:pt x="728874" y="10646184"/>
                </a:lnTo>
                <a:lnTo>
                  <a:pt x="766967" y="10604751"/>
                </a:lnTo>
                <a:lnTo>
                  <a:pt x="804746" y="10563025"/>
                </a:lnTo>
                <a:lnTo>
                  <a:pt x="842208" y="10521009"/>
                </a:lnTo>
                <a:lnTo>
                  <a:pt x="879351" y="10478705"/>
                </a:lnTo>
                <a:lnTo>
                  <a:pt x="916174" y="10436114"/>
                </a:lnTo>
                <a:lnTo>
                  <a:pt x="952674" y="10393238"/>
                </a:lnTo>
                <a:lnTo>
                  <a:pt x="988850" y="10350080"/>
                </a:lnTo>
                <a:lnTo>
                  <a:pt x="1024699" y="10306640"/>
                </a:lnTo>
                <a:lnTo>
                  <a:pt x="1060220" y="10262921"/>
                </a:lnTo>
                <a:lnTo>
                  <a:pt x="1095412" y="10218926"/>
                </a:lnTo>
                <a:lnTo>
                  <a:pt x="1130271" y="10174654"/>
                </a:lnTo>
                <a:lnTo>
                  <a:pt x="1164797" y="10130110"/>
                </a:lnTo>
                <a:lnTo>
                  <a:pt x="1198987" y="10085294"/>
                </a:lnTo>
                <a:lnTo>
                  <a:pt x="1232840" y="10040208"/>
                </a:lnTo>
                <a:lnTo>
                  <a:pt x="1266353" y="9994854"/>
                </a:lnTo>
                <a:lnTo>
                  <a:pt x="1299524" y="9949235"/>
                </a:lnTo>
                <a:lnTo>
                  <a:pt x="1332353" y="9903352"/>
                </a:lnTo>
                <a:lnTo>
                  <a:pt x="1364836" y="9857206"/>
                </a:lnTo>
                <a:lnTo>
                  <a:pt x="1396973" y="9810800"/>
                </a:lnTo>
                <a:lnTo>
                  <a:pt x="1428760" y="9764136"/>
                </a:lnTo>
                <a:lnTo>
                  <a:pt x="1460197" y="9717216"/>
                </a:lnTo>
                <a:lnTo>
                  <a:pt x="1491281" y="9670041"/>
                </a:lnTo>
                <a:lnTo>
                  <a:pt x="1522011" y="9622613"/>
                </a:lnTo>
                <a:lnTo>
                  <a:pt x="1552384" y="9574935"/>
                </a:lnTo>
                <a:lnTo>
                  <a:pt x="1582399" y="9527007"/>
                </a:lnTo>
                <a:lnTo>
                  <a:pt x="1612054" y="9478833"/>
                </a:lnTo>
                <a:lnTo>
                  <a:pt x="1641346" y="9430413"/>
                </a:lnTo>
                <a:lnTo>
                  <a:pt x="1670275" y="9381750"/>
                </a:lnTo>
                <a:lnTo>
                  <a:pt x="1698838" y="9332846"/>
                </a:lnTo>
                <a:lnTo>
                  <a:pt x="1727033" y="9283703"/>
                </a:lnTo>
                <a:lnTo>
                  <a:pt x="1754858" y="9234321"/>
                </a:lnTo>
                <a:lnTo>
                  <a:pt x="1782312" y="9184704"/>
                </a:lnTo>
                <a:lnTo>
                  <a:pt x="1809392" y="9134854"/>
                </a:lnTo>
                <a:lnTo>
                  <a:pt x="1836098" y="9084771"/>
                </a:lnTo>
                <a:lnTo>
                  <a:pt x="1862426" y="9034458"/>
                </a:lnTo>
                <a:lnTo>
                  <a:pt x="1888375" y="8983918"/>
                </a:lnTo>
                <a:lnTo>
                  <a:pt x="1913943" y="8933151"/>
                </a:lnTo>
                <a:lnTo>
                  <a:pt x="1939128" y="8882159"/>
                </a:lnTo>
                <a:lnTo>
                  <a:pt x="1963928" y="8830945"/>
                </a:lnTo>
                <a:lnTo>
                  <a:pt x="1988342" y="8779511"/>
                </a:lnTo>
                <a:lnTo>
                  <a:pt x="2012368" y="8727857"/>
                </a:lnTo>
                <a:lnTo>
                  <a:pt x="2036003" y="8675987"/>
                </a:lnTo>
                <a:lnTo>
                  <a:pt x="2059246" y="8623902"/>
                </a:lnTo>
                <a:lnTo>
                  <a:pt x="2082094" y="8571604"/>
                </a:lnTo>
                <a:lnTo>
                  <a:pt x="2104547" y="8519095"/>
                </a:lnTo>
                <a:lnTo>
                  <a:pt x="2126601" y="8466376"/>
                </a:lnTo>
                <a:lnTo>
                  <a:pt x="2148256" y="8413450"/>
                </a:lnTo>
                <a:lnTo>
                  <a:pt x="2169510" y="8360319"/>
                </a:lnTo>
                <a:lnTo>
                  <a:pt x="2190359" y="8306984"/>
                </a:lnTo>
                <a:lnTo>
                  <a:pt x="2210803" y="8253447"/>
                </a:lnTo>
                <a:lnTo>
                  <a:pt x="2230840" y="8199710"/>
                </a:lnTo>
                <a:lnTo>
                  <a:pt x="2250468" y="8145776"/>
                </a:lnTo>
                <a:lnTo>
                  <a:pt x="2269684" y="8091645"/>
                </a:lnTo>
                <a:lnTo>
                  <a:pt x="2288487" y="8037320"/>
                </a:lnTo>
                <a:lnTo>
                  <a:pt x="2306876" y="7982803"/>
                </a:lnTo>
                <a:lnTo>
                  <a:pt x="2324848" y="7928095"/>
                </a:lnTo>
                <a:lnTo>
                  <a:pt x="2342401" y="7873199"/>
                </a:lnTo>
                <a:lnTo>
                  <a:pt x="2359533" y="7818116"/>
                </a:lnTo>
                <a:lnTo>
                  <a:pt x="2376243" y="7762848"/>
                </a:lnTo>
                <a:lnTo>
                  <a:pt x="2392529" y="7707398"/>
                </a:lnTo>
                <a:lnTo>
                  <a:pt x="2408388" y="7651766"/>
                </a:lnTo>
                <a:lnTo>
                  <a:pt x="2423820" y="7595955"/>
                </a:lnTo>
                <a:lnTo>
                  <a:pt x="2438821" y="7539968"/>
                </a:lnTo>
                <a:lnTo>
                  <a:pt x="2453391" y="7483804"/>
                </a:lnTo>
                <a:lnTo>
                  <a:pt x="2467527" y="7427468"/>
                </a:lnTo>
                <a:lnTo>
                  <a:pt x="2481227" y="7370960"/>
                </a:lnTo>
                <a:lnTo>
                  <a:pt x="2494489" y="7314282"/>
                </a:lnTo>
                <a:lnTo>
                  <a:pt x="2507313" y="7257436"/>
                </a:lnTo>
                <a:lnTo>
                  <a:pt x="2519694" y="7200425"/>
                </a:lnTo>
                <a:lnTo>
                  <a:pt x="2531633" y="7143249"/>
                </a:lnTo>
                <a:lnTo>
                  <a:pt x="2543127" y="7085911"/>
                </a:lnTo>
                <a:lnTo>
                  <a:pt x="2554173" y="7028414"/>
                </a:lnTo>
                <a:lnTo>
                  <a:pt x="2564771" y="6970757"/>
                </a:lnTo>
                <a:lnTo>
                  <a:pt x="2574918" y="6912945"/>
                </a:lnTo>
                <a:lnTo>
                  <a:pt x="2584613" y="6854977"/>
                </a:lnTo>
                <a:lnTo>
                  <a:pt x="2593853" y="6796857"/>
                </a:lnTo>
                <a:lnTo>
                  <a:pt x="2602636" y="6738586"/>
                </a:lnTo>
                <a:lnTo>
                  <a:pt x="2610961" y="6680167"/>
                </a:lnTo>
                <a:lnTo>
                  <a:pt x="2618826" y="6621600"/>
                </a:lnTo>
                <a:lnTo>
                  <a:pt x="2626229" y="6562888"/>
                </a:lnTo>
                <a:lnTo>
                  <a:pt x="2633168" y="6504033"/>
                </a:lnTo>
                <a:lnTo>
                  <a:pt x="2639642" y="6445036"/>
                </a:lnTo>
                <a:lnTo>
                  <a:pt x="2645647" y="6385900"/>
                </a:lnTo>
                <a:lnTo>
                  <a:pt x="2651183" y="6326626"/>
                </a:lnTo>
                <a:lnTo>
                  <a:pt x="2656248" y="6267217"/>
                </a:lnTo>
                <a:lnTo>
                  <a:pt x="2660839" y="6207674"/>
                </a:lnTo>
                <a:lnTo>
                  <a:pt x="2664954" y="6147998"/>
                </a:lnTo>
                <a:lnTo>
                  <a:pt x="2668593" y="6088193"/>
                </a:lnTo>
                <a:lnTo>
                  <a:pt x="2671753" y="6028260"/>
                </a:lnTo>
                <a:lnTo>
                  <a:pt x="2674431" y="5968200"/>
                </a:lnTo>
                <a:lnTo>
                  <a:pt x="2676627" y="5908016"/>
                </a:lnTo>
                <a:lnTo>
                  <a:pt x="2678339" y="5847709"/>
                </a:lnTo>
                <a:lnTo>
                  <a:pt x="2679563" y="5787282"/>
                </a:lnTo>
                <a:lnTo>
                  <a:pt x="2680299" y="5726736"/>
                </a:lnTo>
                <a:lnTo>
                  <a:pt x="2680545" y="5666073"/>
                </a:lnTo>
                <a:lnTo>
                  <a:pt x="2680299" y="5605410"/>
                </a:lnTo>
                <a:lnTo>
                  <a:pt x="2679563" y="5544865"/>
                </a:lnTo>
                <a:lnTo>
                  <a:pt x="2678339" y="5484437"/>
                </a:lnTo>
                <a:lnTo>
                  <a:pt x="2676627" y="5424131"/>
                </a:lnTo>
                <a:lnTo>
                  <a:pt x="2674431" y="5363947"/>
                </a:lnTo>
                <a:lnTo>
                  <a:pt x="2671753" y="5303887"/>
                </a:lnTo>
                <a:lnTo>
                  <a:pt x="2668593" y="5243954"/>
                </a:lnTo>
                <a:lnTo>
                  <a:pt x="2664954" y="5184149"/>
                </a:lnTo>
                <a:lnTo>
                  <a:pt x="2660839" y="5124474"/>
                </a:lnTo>
                <a:lnTo>
                  <a:pt x="2656248" y="5064931"/>
                </a:lnTo>
                <a:lnTo>
                  <a:pt x="2651183" y="5005521"/>
                </a:lnTo>
                <a:lnTo>
                  <a:pt x="2645647" y="4946248"/>
                </a:lnTo>
                <a:lnTo>
                  <a:pt x="2639642" y="4887112"/>
                </a:lnTo>
                <a:lnTo>
                  <a:pt x="2633168" y="4828115"/>
                </a:lnTo>
                <a:lnTo>
                  <a:pt x="2626229" y="4769260"/>
                </a:lnTo>
                <a:lnTo>
                  <a:pt x="2618826" y="4710549"/>
                </a:lnTo>
                <a:lnTo>
                  <a:pt x="2610961" y="4651982"/>
                </a:lnTo>
                <a:lnTo>
                  <a:pt x="2602636" y="4593562"/>
                </a:lnTo>
                <a:lnTo>
                  <a:pt x="2593853" y="4535291"/>
                </a:lnTo>
                <a:lnTo>
                  <a:pt x="2584613" y="4477172"/>
                </a:lnTo>
                <a:lnTo>
                  <a:pt x="2574918" y="4419204"/>
                </a:lnTo>
                <a:lnTo>
                  <a:pt x="2564771" y="4361392"/>
                </a:lnTo>
                <a:lnTo>
                  <a:pt x="2554173" y="4303735"/>
                </a:lnTo>
                <a:lnTo>
                  <a:pt x="2543127" y="4246238"/>
                </a:lnTo>
                <a:lnTo>
                  <a:pt x="2531633" y="4188900"/>
                </a:lnTo>
                <a:lnTo>
                  <a:pt x="2519694" y="4131725"/>
                </a:lnTo>
                <a:lnTo>
                  <a:pt x="2507313" y="4074713"/>
                </a:lnTo>
                <a:lnTo>
                  <a:pt x="2494489" y="4017868"/>
                </a:lnTo>
                <a:lnTo>
                  <a:pt x="2481227" y="3961190"/>
                </a:lnTo>
                <a:lnTo>
                  <a:pt x="2467527" y="3904682"/>
                </a:lnTo>
                <a:lnTo>
                  <a:pt x="2453391" y="3848345"/>
                </a:lnTo>
                <a:lnTo>
                  <a:pt x="2438821" y="3792182"/>
                </a:lnTo>
                <a:lnTo>
                  <a:pt x="2423820" y="3736194"/>
                </a:lnTo>
                <a:lnTo>
                  <a:pt x="2408388" y="3680384"/>
                </a:lnTo>
                <a:lnTo>
                  <a:pt x="2392529" y="3624752"/>
                </a:lnTo>
                <a:lnTo>
                  <a:pt x="2376243" y="3569302"/>
                </a:lnTo>
                <a:lnTo>
                  <a:pt x="2359533" y="3514034"/>
                </a:lnTo>
                <a:lnTo>
                  <a:pt x="2342401" y="3458951"/>
                </a:lnTo>
                <a:lnTo>
                  <a:pt x="2324848" y="3404055"/>
                </a:lnTo>
                <a:lnTo>
                  <a:pt x="2306876" y="3349348"/>
                </a:lnTo>
                <a:lnTo>
                  <a:pt x="2288487" y="3294830"/>
                </a:lnTo>
                <a:lnTo>
                  <a:pt x="2269684" y="3240506"/>
                </a:lnTo>
                <a:lnTo>
                  <a:pt x="2250468" y="3186375"/>
                </a:lnTo>
                <a:lnTo>
                  <a:pt x="2230840" y="3132440"/>
                </a:lnTo>
                <a:lnTo>
                  <a:pt x="2210803" y="3078704"/>
                </a:lnTo>
                <a:lnTo>
                  <a:pt x="2190359" y="3025167"/>
                </a:lnTo>
                <a:lnTo>
                  <a:pt x="2169510" y="2971832"/>
                </a:lnTo>
                <a:lnTo>
                  <a:pt x="2148256" y="2918700"/>
                </a:lnTo>
                <a:lnTo>
                  <a:pt x="2126601" y="2865774"/>
                </a:lnTo>
                <a:lnTo>
                  <a:pt x="2104547" y="2813056"/>
                </a:lnTo>
                <a:lnTo>
                  <a:pt x="2082094" y="2760546"/>
                </a:lnTo>
                <a:lnTo>
                  <a:pt x="2059246" y="2708248"/>
                </a:lnTo>
                <a:lnTo>
                  <a:pt x="2036003" y="2656163"/>
                </a:lnTo>
                <a:lnTo>
                  <a:pt x="2012368" y="2604293"/>
                </a:lnTo>
                <a:lnTo>
                  <a:pt x="1988342" y="2552640"/>
                </a:lnTo>
                <a:lnTo>
                  <a:pt x="1963928" y="2501206"/>
                </a:lnTo>
                <a:lnTo>
                  <a:pt x="1939128" y="2449992"/>
                </a:lnTo>
                <a:lnTo>
                  <a:pt x="1913943" y="2399000"/>
                </a:lnTo>
                <a:lnTo>
                  <a:pt x="1888375" y="2348233"/>
                </a:lnTo>
                <a:lnTo>
                  <a:pt x="1862426" y="2297692"/>
                </a:lnTo>
                <a:lnTo>
                  <a:pt x="1836098" y="2247380"/>
                </a:lnTo>
                <a:lnTo>
                  <a:pt x="1809392" y="2197297"/>
                </a:lnTo>
                <a:lnTo>
                  <a:pt x="1782312" y="2147446"/>
                </a:lnTo>
                <a:lnTo>
                  <a:pt x="1754858" y="2097829"/>
                </a:lnTo>
                <a:lnTo>
                  <a:pt x="1727033" y="2048448"/>
                </a:lnTo>
                <a:lnTo>
                  <a:pt x="1698838" y="1999305"/>
                </a:lnTo>
                <a:lnTo>
                  <a:pt x="1670275" y="1950400"/>
                </a:lnTo>
                <a:lnTo>
                  <a:pt x="1641346" y="1901738"/>
                </a:lnTo>
                <a:lnTo>
                  <a:pt x="1612054" y="1853318"/>
                </a:lnTo>
                <a:lnTo>
                  <a:pt x="1582399" y="1805144"/>
                </a:lnTo>
                <a:lnTo>
                  <a:pt x="1552384" y="1757216"/>
                </a:lnTo>
                <a:lnTo>
                  <a:pt x="1522011" y="1709538"/>
                </a:lnTo>
                <a:lnTo>
                  <a:pt x="1491281" y="1662110"/>
                </a:lnTo>
                <a:lnTo>
                  <a:pt x="1460197" y="1614935"/>
                </a:lnTo>
                <a:lnTo>
                  <a:pt x="1428760" y="1568014"/>
                </a:lnTo>
                <a:lnTo>
                  <a:pt x="1396973" y="1521350"/>
                </a:lnTo>
                <a:lnTo>
                  <a:pt x="1364836" y="1474945"/>
                </a:lnTo>
                <a:lnTo>
                  <a:pt x="1332353" y="1428799"/>
                </a:lnTo>
                <a:lnTo>
                  <a:pt x="1299524" y="1382916"/>
                </a:lnTo>
                <a:lnTo>
                  <a:pt x="1266353" y="1337296"/>
                </a:lnTo>
                <a:lnTo>
                  <a:pt x="1232840" y="1291943"/>
                </a:lnTo>
                <a:lnTo>
                  <a:pt x="1198987" y="1246857"/>
                </a:lnTo>
                <a:lnTo>
                  <a:pt x="1164797" y="1202041"/>
                </a:lnTo>
                <a:lnTo>
                  <a:pt x="1130271" y="1157496"/>
                </a:lnTo>
                <a:lnTo>
                  <a:pt x="1095412" y="1113225"/>
                </a:lnTo>
                <a:lnTo>
                  <a:pt x="1060220" y="1069229"/>
                </a:lnTo>
                <a:lnTo>
                  <a:pt x="1024699" y="1025510"/>
                </a:lnTo>
                <a:lnTo>
                  <a:pt x="988850" y="982071"/>
                </a:lnTo>
                <a:lnTo>
                  <a:pt x="952674" y="938912"/>
                </a:lnTo>
                <a:lnTo>
                  <a:pt x="916174" y="896036"/>
                </a:lnTo>
                <a:lnTo>
                  <a:pt x="879351" y="853445"/>
                </a:lnTo>
                <a:lnTo>
                  <a:pt x="842208" y="811141"/>
                </a:lnTo>
                <a:lnTo>
                  <a:pt x="804746" y="769125"/>
                </a:lnTo>
                <a:lnTo>
                  <a:pt x="766967" y="727400"/>
                </a:lnTo>
                <a:lnTo>
                  <a:pt x="728874" y="685966"/>
                </a:lnTo>
                <a:lnTo>
                  <a:pt x="690467" y="644827"/>
                </a:lnTo>
                <a:lnTo>
                  <a:pt x="651749" y="603984"/>
                </a:lnTo>
                <a:lnTo>
                  <a:pt x="612722" y="563439"/>
                </a:lnTo>
                <a:lnTo>
                  <a:pt x="573388" y="523194"/>
                </a:lnTo>
                <a:lnTo>
                  <a:pt x="533748" y="483251"/>
                </a:lnTo>
                <a:lnTo>
                  <a:pt x="493804" y="443611"/>
                </a:lnTo>
                <a:lnTo>
                  <a:pt x="453559" y="404276"/>
                </a:lnTo>
                <a:lnTo>
                  <a:pt x="413014" y="365249"/>
                </a:lnTo>
                <a:lnTo>
                  <a:pt x="372171" y="326531"/>
                </a:lnTo>
                <a:lnTo>
                  <a:pt x="331032" y="288125"/>
                </a:lnTo>
                <a:lnTo>
                  <a:pt x="289599" y="250031"/>
                </a:lnTo>
                <a:lnTo>
                  <a:pt x="247873" y="212252"/>
                </a:lnTo>
                <a:lnTo>
                  <a:pt x="205857" y="174791"/>
                </a:lnTo>
                <a:lnTo>
                  <a:pt x="163553" y="137647"/>
                </a:lnTo>
                <a:lnTo>
                  <a:pt x="120962" y="100825"/>
                </a:lnTo>
                <a:lnTo>
                  <a:pt x="78086" y="64325"/>
                </a:lnTo>
                <a:lnTo>
                  <a:pt x="34928" y="28149"/>
                </a:lnTo>
                <a:lnTo>
                  <a:pt x="818" y="0"/>
                </a:lnTo>
                <a:close/>
              </a:path>
            </a:pathLst>
          </a:custGeom>
          <a:solidFill>
            <a:srgbClr val="38C4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Holder 4">
            <a:extLst>
              <a:ext uri="{FF2B5EF4-FFF2-40B4-BE49-F238E27FC236}">
                <a16:creationId xmlns:a16="http://schemas.microsoft.com/office/drawing/2014/main" id="{B0792972-A0B3-8ABA-5605-4717E19F54E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3" name="Holder 2">
            <a:extLst>
              <a:ext uri="{FF2B5EF4-FFF2-40B4-BE49-F238E27FC236}">
                <a16:creationId xmlns:a16="http://schemas.microsoft.com/office/drawing/2014/main" id="{2A596AF5-2A9C-13CF-6DA0-88A75732FF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98850" y="1006475"/>
            <a:ext cx="13774874" cy="1107996"/>
          </a:xfrm>
        </p:spPr>
        <p:txBody>
          <a:bodyPr lIns="0" tIns="0" rIns="0" bIns="0"/>
          <a:lstStyle>
            <a:lvl1pPr>
              <a:defRPr sz="72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24" name="Holder 3">
            <a:extLst>
              <a:ext uri="{FF2B5EF4-FFF2-40B4-BE49-F238E27FC236}">
                <a16:creationId xmlns:a16="http://schemas.microsoft.com/office/drawing/2014/main" id="{81B34362-F295-983E-00AB-6909AEAD60D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33032" y="2454275"/>
            <a:ext cx="13774875" cy="615553"/>
          </a:xfrm>
        </p:spPr>
        <p:txBody>
          <a:bodyPr lIns="0" tIns="0" rIns="0" bIns="0"/>
          <a:lstStyle>
            <a:lvl1pPr>
              <a:defRPr sz="40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25" name="Holder 3">
            <a:extLst>
              <a:ext uri="{FF2B5EF4-FFF2-40B4-BE49-F238E27FC236}">
                <a16:creationId xmlns:a16="http://schemas.microsoft.com/office/drawing/2014/main" id="{7ADB5F9A-653A-6A68-C236-4C9B91354D1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528358" y="3409632"/>
            <a:ext cx="13774875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41417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extLst>
              <a:ext uri="{FF2B5EF4-FFF2-40B4-BE49-F238E27FC236}">
                <a16:creationId xmlns:a16="http://schemas.microsoft.com/office/drawing/2014/main" id="{5183C4D2-EFFE-EEED-7801-DB38497C6D47}"/>
              </a:ext>
            </a:extLst>
          </p:cNvPr>
          <p:cNvSpPr/>
          <p:nvPr userDrawn="1"/>
        </p:nvSpPr>
        <p:spPr>
          <a:xfrm>
            <a:off x="0" y="7652391"/>
            <a:ext cx="1927225" cy="3656329"/>
          </a:xfrm>
          <a:custGeom>
            <a:avLst/>
            <a:gdLst/>
            <a:ahLst/>
            <a:cxnLst/>
            <a:rect l="l" t="t" r="r" b="b"/>
            <a:pathLst>
              <a:path w="1927225" h="3656329">
                <a:moveTo>
                  <a:pt x="1179417" y="0"/>
                </a:moveTo>
                <a:lnTo>
                  <a:pt x="0" y="0"/>
                </a:lnTo>
                <a:lnTo>
                  <a:pt x="0" y="3656164"/>
                </a:lnTo>
                <a:lnTo>
                  <a:pt x="1926693" y="3656164"/>
                </a:lnTo>
                <a:lnTo>
                  <a:pt x="1926693" y="747338"/>
                </a:lnTo>
                <a:lnTo>
                  <a:pt x="1925222" y="700073"/>
                </a:lnTo>
                <a:lnTo>
                  <a:pt x="1920870" y="653590"/>
                </a:lnTo>
                <a:lnTo>
                  <a:pt x="1913724" y="607975"/>
                </a:lnTo>
                <a:lnTo>
                  <a:pt x="1903870" y="563318"/>
                </a:lnTo>
                <a:lnTo>
                  <a:pt x="1891397" y="519704"/>
                </a:lnTo>
                <a:lnTo>
                  <a:pt x="1876393" y="477222"/>
                </a:lnTo>
                <a:lnTo>
                  <a:pt x="1858944" y="435959"/>
                </a:lnTo>
                <a:lnTo>
                  <a:pt x="1839138" y="396002"/>
                </a:lnTo>
                <a:lnTo>
                  <a:pt x="1817063" y="357440"/>
                </a:lnTo>
                <a:lnTo>
                  <a:pt x="1792806" y="320359"/>
                </a:lnTo>
                <a:lnTo>
                  <a:pt x="1766455" y="284848"/>
                </a:lnTo>
                <a:lnTo>
                  <a:pt x="1738098" y="250993"/>
                </a:lnTo>
                <a:lnTo>
                  <a:pt x="1707821" y="218883"/>
                </a:lnTo>
                <a:lnTo>
                  <a:pt x="1675713" y="188604"/>
                </a:lnTo>
                <a:lnTo>
                  <a:pt x="1641861" y="160245"/>
                </a:lnTo>
                <a:lnTo>
                  <a:pt x="1606352" y="133893"/>
                </a:lnTo>
                <a:lnTo>
                  <a:pt x="1569274" y="109634"/>
                </a:lnTo>
                <a:lnTo>
                  <a:pt x="1530715" y="87558"/>
                </a:lnTo>
                <a:lnTo>
                  <a:pt x="1490763" y="67751"/>
                </a:lnTo>
                <a:lnTo>
                  <a:pt x="1449503" y="50302"/>
                </a:lnTo>
                <a:lnTo>
                  <a:pt x="1407025" y="35296"/>
                </a:lnTo>
                <a:lnTo>
                  <a:pt x="1363416" y="22823"/>
                </a:lnTo>
                <a:lnTo>
                  <a:pt x="1318763" y="12969"/>
                </a:lnTo>
                <a:lnTo>
                  <a:pt x="1273154" y="5822"/>
                </a:lnTo>
                <a:lnTo>
                  <a:pt x="1226676" y="1470"/>
                </a:lnTo>
                <a:lnTo>
                  <a:pt x="1179417" y="0"/>
                </a:lnTo>
                <a:close/>
              </a:path>
            </a:pathLst>
          </a:custGeom>
          <a:solidFill>
            <a:srgbClr val="FFC1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309B2840-8FD6-E313-A993-0F5F017F028A}"/>
              </a:ext>
            </a:extLst>
          </p:cNvPr>
          <p:cNvSpPr/>
          <p:nvPr userDrawn="1"/>
        </p:nvSpPr>
        <p:spPr>
          <a:xfrm>
            <a:off x="0" y="0"/>
            <a:ext cx="1927225" cy="7298690"/>
          </a:xfrm>
          <a:custGeom>
            <a:avLst/>
            <a:gdLst/>
            <a:ahLst/>
            <a:cxnLst/>
            <a:rect l="l" t="t" r="r" b="b"/>
            <a:pathLst>
              <a:path w="1927225" h="7298690">
                <a:moveTo>
                  <a:pt x="1904337" y="0"/>
                </a:moveTo>
                <a:lnTo>
                  <a:pt x="0" y="0"/>
                </a:lnTo>
                <a:lnTo>
                  <a:pt x="0" y="7298296"/>
                </a:lnTo>
                <a:lnTo>
                  <a:pt x="1179417" y="7298296"/>
                </a:lnTo>
                <a:lnTo>
                  <a:pt x="1226676" y="7296825"/>
                </a:lnTo>
                <a:lnTo>
                  <a:pt x="1273154" y="7292473"/>
                </a:lnTo>
                <a:lnTo>
                  <a:pt x="1318763" y="7285326"/>
                </a:lnTo>
                <a:lnTo>
                  <a:pt x="1363416" y="7275472"/>
                </a:lnTo>
                <a:lnTo>
                  <a:pt x="1407025" y="7262999"/>
                </a:lnTo>
                <a:lnTo>
                  <a:pt x="1449503" y="7247994"/>
                </a:lnTo>
                <a:lnTo>
                  <a:pt x="1490763" y="7230544"/>
                </a:lnTo>
                <a:lnTo>
                  <a:pt x="1530715" y="7210737"/>
                </a:lnTo>
                <a:lnTo>
                  <a:pt x="1569274" y="7188661"/>
                </a:lnTo>
                <a:lnTo>
                  <a:pt x="1606352" y="7164403"/>
                </a:lnTo>
                <a:lnTo>
                  <a:pt x="1641861" y="7138050"/>
                </a:lnTo>
                <a:lnTo>
                  <a:pt x="1675713" y="7109691"/>
                </a:lnTo>
                <a:lnTo>
                  <a:pt x="1707821" y="7079412"/>
                </a:lnTo>
                <a:lnTo>
                  <a:pt x="1738098" y="7047302"/>
                </a:lnTo>
                <a:lnTo>
                  <a:pt x="1766455" y="7013447"/>
                </a:lnTo>
                <a:lnTo>
                  <a:pt x="1792806" y="6977936"/>
                </a:lnTo>
                <a:lnTo>
                  <a:pt x="1817063" y="6940855"/>
                </a:lnTo>
                <a:lnTo>
                  <a:pt x="1839138" y="6902293"/>
                </a:lnTo>
                <a:lnTo>
                  <a:pt x="1858944" y="6862337"/>
                </a:lnTo>
                <a:lnTo>
                  <a:pt x="1876393" y="6821073"/>
                </a:lnTo>
                <a:lnTo>
                  <a:pt x="1891397" y="6778591"/>
                </a:lnTo>
                <a:lnTo>
                  <a:pt x="1903870" y="6734978"/>
                </a:lnTo>
                <a:lnTo>
                  <a:pt x="1913724" y="6690320"/>
                </a:lnTo>
                <a:lnTo>
                  <a:pt x="1920870" y="6644705"/>
                </a:lnTo>
                <a:lnTo>
                  <a:pt x="1925222" y="6598222"/>
                </a:lnTo>
                <a:lnTo>
                  <a:pt x="1926693" y="6550957"/>
                </a:lnTo>
                <a:lnTo>
                  <a:pt x="1926693" y="181905"/>
                </a:lnTo>
                <a:lnTo>
                  <a:pt x="1925222" y="134640"/>
                </a:lnTo>
                <a:lnTo>
                  <a:pt x="1920870" y="88157"/>
                </a:lnTo>
                <a:lnTo>
                  <a:pt x="1913724" y="42542"/>
                </a:lnTo>
                <a:lnTo>
                  <a:pt x="1904337" y="0"/>
                </a:lnTo>
                <a:close/>
              </a:path>
            </a:pathLst>
          </a:custGeom>
          <a:solidFill>
            <a:srgbClr val="FFC1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D445D505-FEF7-66A5-5EF9-28C83270C8B4}"/>
              </a:ext>
            </a:extLst>
          </p:cNvPr>
          <p:cNvSpPr/>
          <p:nvPr userDrawn="1"/>
        </p:nvSpPr>
        <p:spPr>
          <a:xfrm>
            <a:off x="17434027" y="0"/>
            <a:ext cx="2670175" cy="11308715"/>
          </a:xfrm>
          <a:custGeom>
            <a:avLst/>
            <a:gdLst/>
            <a:ahLst/>
            <a:cxnLst/>
            <a:rect l="l" t="t" r="r" b="b"/>
            <a:pathLst>
              <a:path w="2670175" h="11308715">
                <a:moveTo>
                  <a:pt x="2670073" y="0"/>
                </a:moveTo>
                <a:lnTo>
                  <a:pt x="2665423" y="0"/>
                </a:lnTo>
                <a:lnTo>
                  <a:pt x="2645617" y="16345"/>
                </a:lnTo>
                <a:lnTo>
                  <a:pt x="2602458" y="52521"/>
                </a:lnTo>
                <a:lnTo>
                  <a:pt x="2559583" y="89021"/>
                </a:lnTo>
                <a:lnTo>
                  <a:pt x="2516992" y="125843"/>
                </a:lnTo>
                <a:lnTo>
                  <a:pt x="2474687" y="162986"/>
                </a:lnTo>
                <a:lnTo>
                  <a:pt x="2432671" y="200448"/>
                </a:lnTo>
                <a:lnTo>
                  <a:pt x="2390946" y="238227"/>
                </a:lnTo>
                <a:lnTo>
                  <a:pt x="2349513" y="276320"/>
                </a:lnTo>
                <a:lnTo>
                  <a:pt x="2308373" y="314727"/>
                </a:lnTo>
                <a:lnTo>
                  <a:pt x="2267530" y="353445"/>
                </a:lnTo>
                <a:lnTo>
                  <a:pt x="2226985" y="392472"/>
                </a:lnTo>
                <a:lnTo>
                  <a:pt x="2186740" y="431806"/>
                </a:lnTo>
                <a:lnTo>
                  <a:pt x="2146797" y="471446"/>
                </a:lnTo>
                <a:lnTo>
                  <a:pt x="2107157" y="511389"/>
                </a:lnTo>
                <a:lnTo>
                  <a:pt x="2067822" y="551635"/>
                </a:lnTo>
                <a:lnTo>
                  <a:pt x="2028795" y="592180"/>
                </a:lnTo>
                <a:lnTo>
                  <a:pt x="1990078" y="633023"/>
                </a:lnTo>
                <a:lnTo>
                  <a:pt x="1951671" y="674162"/>
                </a:lnTo>
                <a:lnTo>
                  <a:pt x="1913577" y="715595"/>
                </a:lnTo>
                <a:lnTo>
                  <a:pt x="1875799" y="757320"/>
                </a:lnTo>
                <a:lnTo>
                  <a:pt x="1838337" y="799336"/>
                </a:lnTo>
                <a:lnTo>
                  <a:pt x="1801194" y="841640"/>
                </a:lnTo>
                <a:lnTo>
                  <a:pt x="1764371" y="884232"/>
                </a:lnTo>
                <a:lnTo>
                  <a:pt x="1727871" y="927107"/>
                </a:lnTo>
                <a:lnTo>
                  <a:pt x="1691695" y="970266"/>
                </a:lnTo>
                <a:lnTo>
                  <a:pt x="1655846" y="1013705"/>
                </a:lnTo>
                <a:lnTo>
                  <a:pt x="1620324" y="1057424"/>
                </a:lnTo>
                <a:lnTo>
                  <a:pt x="1585133" y="1101420"/>
                </a:lnTo>
                <a:lnTo>
                  <a:pt x="1550273" y="1145691"/>
                </a:lnTo>
                <a:lnTo>
                  <a:pt x="1515748" y="1190236"/>
                </a:lnTo>
                <a:lnTo>
                  <a:pt x="1481557" y="1235052"/>
                </a:lnTo>
                <a:lnTo>
                  <a:pt x="1447705" y="1280138"/>
                </a:lnTo>
                <a:lnTo>
                  <a:pt x="1414192" y="1325491"/>
                </a:lnTo>
                <a:lnTo>
                  <a:pt x="1381020" y="1371111"/>
                </a:lnTo>
                <a:lnTo>
                  <a:pt x="1348192" y="1416994"/>
                </a:lnTo>
                <a:lnTo>
                  <a:pt x="1315708" y="1463139"/>
                </a:lnTo>
                <a:lnTo>
                  <a:pt x="1283572" y="1509545"/>
                </a:lnTo>
                <a:lnTo>
                  <a:pt x="1251784" y="1556209"/>
                </a:lnTo>
                <a:lnTo>
                  <a:pt x="1220348" y="1603130"/>
                </a:lnTo>
                <a:lnTo>
                  <a:pt x="1189263" y="1650305"/>
                </a:lnTo>
                <a:lnTo>
                  <a:pt x="1158534" y="1697732"/>
                </a:lnTo>
                <a:lnTo>
                  <a:pt x="1128161" y="1745411"/>
                </a:lnTo>
                <a:lnTo>
                  <a:pt x="1098146" y="1793338"/>
                </a:lnTo>
                <a:lnTo>
                  <a:pt x="1068491" y="1841513"/>
                </a:lnTo>
                <a:lnTo>
                  <a:pt x="1039199" y="1889932"/>
                </a:lnTo>
                <a:lnTo>
                  <a:pt x="1010270" y="1938595"/>
                </a:lnTo>
                <a:lnTo>
                  <a:pt x="981707" y="1987499"/>
                </a:lnTo>
                <a:lnTo>
                  <a:pt x="953512" y="2036643"/>
                </a:lnTo>
                <a:lnTo>
                  <a:pt x="925687" y="2086024"/>
                </a:lnTo>
                <a:lnTo>
                  <a:pt x="898233" y="2135641"/>
                </a:lnTo>
                <a:lnTo>
                  <a:pt x="871152" y="2185492"/>
                </a:lnTo>
                <a:lnTo>
                  <a:pt x="844447" y="2235574"/>
                </a:lnTo>
                <a:lnTo>
                  <a:pt x="818119" y="2285887"/>
                </a:lnTo>
                <a:lnTo>
                  <a:pt x="792170" y="2336428"/>
                </a:lnTo>
                <a:lnTo>
                  <a:pt x="766602" y="2387195"/>
                </a:lnTo>
                <a:lnTo>
                  <a:pt x="741417" y="2438186"/>
                </a:lnTo>
                <a:lnTo>
                  <a:pt x="716616" y="2489400"/>
                </a:lnTo>
                <a:lnTo>
                  <a:pt x="692202" y="2540835"/>
                </a:lnTo>
                <a:lnTo>
                  <a:pt x="668177" y="2592488"/>
                </a:lnTo>
                <a:lnTo>
                  <a:pt x="644542" y="2644358"/>
                </a:lnTo>
                <a:lnTo>
                  <a:pt x="621299" y="2696443"/>
                </a:lnTo>
                <a:lnTo>
                  <a:pt x="598450" y="2748741"/>
                </a:lnTo>
                <a:lnTo>
                  <a:pt x="575998" y="2801251"/>
                </a:lnTo>
                <a:lnTo>
                  <a:pt x="553943" y="2853969"/>
                </a:lnTo>
                <a:lnTo>
                  <a:pt x="532288" y="2906895"/>
                </a:lnTo>
                <a:lnTo>
                  <a:pt x="511035" y="2960027"/>
                </a:lnTo>
                <a:lnTo>
                  <a:pt x="490186" y="3013362"/>
                </a:lnTo>
                <a:lnTo>
                  <a:pt x="469741" y="3066899"/>
                </a:lnTo>
                <a:lnTo>
                  <a:pt x="449705" y="3120635"/>
                </a:lnTo>
                <a:lnTo>
                  <a:pt x="430077" y="3174570"/>
                </a:lnTo>
                <a:lnTo>
                  <a:pt x="410861" y="3228701"/>
                </a:lnTo>
                <a:lnTo>
                  <a:pt x="392057" y="3283026"/>
                </a:lnTo>
                <a:lnTo>
                  <a:pt x="373669" y="3337543"/>
                </a:lnTo>
                <a:lnTo>
                  <a:pt x="355697" y="3392251"/>
                </a:lnTo>
                <a:lnTo>
                  <a:pt x="338144" y="3447147"/>
                </a:lnTo>
                <a:lnTo>
                  <a:pt x="321011" y="3502230"/>
                </a:lnTo>
                <a:lnTo>
                  <a:pt x="304301" y="3557497"/>
                </a:lnTo>
                <a:lnTo>
                  <a:pt x="288016" y="3612948"/>
                </a:lnTo>
                <a:lnTo>
                  <a:pt x="272156" y="3668579"/>
                </a:lnTo>
                <a:lnTo>
                  <a:pt x="256725" y="3724390"/>
                </a:lnTo>
                <a:lnTo>
                  <a:pt x="241723" y="3780378"/>
                </a:lnTo>
                <a:lnTo>
                  <a:pt x="227154" y="3836541"/>
                </a:lnTo>
                <a:lnTo>
                  <a:pt x="213018" y="3892878"/>
                </a:lnTo>
                <a:lnTo>
                  <a:pt x="199318" y="3949386"/>
                </a:lnTo>
                <a:lnTo>
                  <a:pt x="186055" y="4006064"/>
                </a:lnTo>
                <a:lnTo>
                  <a:pt x="173232" y="4062909"/>
                </a:lnTo>
                <a:lnTo>
                  <a:pt x="160850" y="4119921"/>
                </a:lnTo>
                <a:lnTo>
                  <a:pt x="148911" y="4177096"/>
                </a:lnTo>
                <a:lnTo>
                  <a:pt x="137418" y="4234434"/>
                </a:lnTo>
                <a:lnTo>
                  <a:pt x="126371" y="4291932"/>
                </a:lnTo>
                <a:lnTo>
                  <a:pt x="115773" y="4349588"/>
                </a:lnTo>
                <a:lnTo>
                  <a:pt x="105626" y="4407401"/>
                </a:lnTo>
                <a:lnTo>
                  <a:pt x="95932" y="4465368"/>
                </a:lnTo>
                <a:lnTo>
                  <a:pt x="86692" y="4523488"/>
                </a:lnTo>
                <a:lnTo>
                  <a:pt x="77909" y="4581759"/>
                </a:lnTo>
                <a:lnTo>
                  <a:pt x="69583" y="4640179"/>
                </a:lnTo>
                <a:lnTo>
                  <a:pt x="61718" y="4698746"/>
                </a:lnTo>
                <a:lnTo>
                  <a:pt x="54315" y="4757458"/>
                </a:lnTo>
                <a:lnTo>
                  <a:pt x="47376" y="4816313"/>
                </a:lnTo>
                <a:lnTo>
                  <a:pt x="40903" y="4875309"/>
                </a:lnTo>
                <a:lnTo>
                  <a:pt x="34897" y="4934446"/>
                </a:lnTo>
                <a:lnTo>
                  <a:pt x="29361" y="4993719"/>
                </a:lnTo>
                <a:lnTo>
                  <a:pt x="24297" y="5053129"/>
                </a:lnTo>
                <a:lnTo>
                  <a:pt x="19706" y="5112672"/>
                </a:lnTo>
                <a:lnTo>
                  <a:pt x="15590" y="5172347"/>
                </a:lnTo>
                <a:lnTo>
                  <a:pt x="11951" y="5232152"/>
                </a:lnTo>
                <a:lnTo>
                  <a:pt x="8792" y="5292086"/>
                </a:lnTo>
                <a:lnTo>
                  <a:pt x="6113" y="5352145"/>
                </a:lnTo>
                <a:lnTo>
                  <a:pt x="3917" y="5412330"/>
                </a:lnTo>
                <a:lnTo>
                  <a:pt x="2206" y="5472636"/>
                </a:lnTo>
                <a:lnTo>
                  <a:pt x="981" y="5533064"/>
                </a:lnTo>
                <a:lnTo>
                  <a:pt x="245" y="5593610"/>
                </a:lnTo>
                <a:lnTo>
                  <a:pt x="0" y="5654272"/>
                </a:lnTo>
                <a:lnTo>
                  <a:pt x="245" y="5714935"/>
                </a:lnTo>
                <a:lnTo>
                  <a:pt x="981" y="5775481"/>
                </a:lnTo>
                <a:lnTo>
                  <a:pt x="2206" y="5835908"/>
                </a:lnTo>
                <a:lnTo>
                  <a:pt x="3917" y="5896215"/>
                </a:lnTo>
                <a:lnTo>
                  <a:pt x="6113" y="5956399"/>
                </a:lnTo>
                <a:lnTo>
                  <a:pt x="8792" y="6016458"/>
                </a:lnTo>
                <a:lnTo>
                  <a:pt x="11951" y="6076391"/>
                </a:lnTo>
                <a:lnTo>
                  <a:pt x="15590" y="6136197"/>
                </a:lnTo>
                <a:lnTo>
                  <a:pt x="19706" y="6195872"/>
                </a:lnTo>
                <a:lnTo>
                  <a:pt x="24297" y="6255415"/>
                </a:lnTo>
                <a:lnTo>
                  <a:pt x="29361" y="6314824"/>
                </a:lnTo>
                <a:lnTo>
                  <a:pt x="34897" y="6374098"/>
                </a:lnTo>
                <a:lnTo>
                  <a:pt x="40903" y="6433234"/>
                </a:lnTo>
                <a:lnTo>
                  <a:pt x="47376" y="6492230"/>
                </a:lnTo>
                <a:lnTo>
                  <a:pt x="54315" y="6551085"/>
                </a:lnTo>
                <a:lnTo>
                  <a:pt x="61718" y="6609797"/>
                </a:lnTo>
                <a:lnTo>
                  <a:pt x="69583" y="6668364"/>
                </a:lnTo>
                <a:lnTo>
                  <a:pt x="77909" y="6726783"/>
                </a:lnTo>
                <a:lnTo>
                  <a:pt x="86692" y="6785054"/>
                </a:lnTo>
                <a:lnTo>
                  <a:pt x="95932" y="6843174"/>
                </a:lnTo>
                <a:lnTo>
                  <a:pt x="105626" y="6901141"/>
                </a:lnTo>
                <a:lnTo>
                  <a:pt x="115773" y="6958954"/>
                </a:lnTo>
                <a:lnTo>
                  <a:pt x="126371" y="7016610"/>
                </a:lnTo>
                <a:lnTo>
                  <a:pt x="137418" y="7074108"/>
                </a:lnTo>
                <a:lnTo>
                  <a:pt x="148911" y="7131445"/>
                </a:lnTo>
                <a:lnTo>
                  <a:pt x="160850" y="7188621"/>
                </a:lnTo>
                <a:lnTo>
                  <a:pt x="173232" y="7245632"/>
                </a:lnTo>
                <a:lnTo>
                  <a:pt x="186055" y="7302478"/>
                </a:lnTo>
                <a:lnTo>
                  <a:pt x="199318" y="7359156"/>
                </a:lnTo>
                <a:lnTo>
                  <a:pt x="213018" y="7415664"/>
                </a:lnTo>
                <a:lnTo>
                  <a:pt x="227154" y="7472000"/>
                </a:lnTo>
                <a:lnTo>
                  <a:pt x="241723" y="7528163"/>
                </a:lnTo>
                <a:lnTo>
                  <a:pt x="256725" y="7584151"/>
                </a:lnTo>
                <a:lnTo>
                  <a:pt x="272156" y="7639962"/>
                </a:lnTo>
                <a:lnTo>
                  <a:pt x="288016" y="7695593"/>
                </a:lnTo>
                <a:lnTo>
                  <a:pt x="304301" y="7751044"/>
                </a:lnTo>
                <a:lnTo>
                  <a:pt x="321011" y="7806311"/>
                </a:lnTo>
                <a:lnTo>
                  <a:pt x="338144" y="7861394"/>
                </a:lnTo>
                <a:lnTo>
                  <a:pt x="355697" y="7916290"/>
                </a:lnTo>
                <a:lnTo>
                  <a:pt x="373669" y="7970998"/>
                </a:lnTo>
                <a:lnTo>
                  <a:pt x="392057" y="8025515"/>
                </a:lnTo>
                <a:lnTo>
                  <a:pt x="410861" y="8079840"/>
                </a:lnTo>
                <a:lnTo>
                  <a:pt x="430077" y="8133971"/>
                </a:lnTo>
                <a:lnTo>
                  <a:pt x="449705" y="8187905"/>
                </a:lnTo>
                <a:lnTo>
                  <a:pt x="469741" y="8241642"/>
                </a:lnTo>
                <a:lnTo>
                  <a:pt x="490186" y="8295179"/>
                </a:lnTo>
                <a:lnTo>
                  <a:pt x="511035" y="8348514"/>
                </a:lnTo>
                <a:lnTo>
                  <a:pt x="532288" y="8401645"/>
                </a:lnTo>
                <a:lnTo>
                  <a:pt x="553943" y="8454571"/>
                </a:lnTo>
                <a:lnTo>
                  <a:pt x="575998" y="8507290"/>
                </a:lnTo>
                <a:lnTo>
                  <a:pt x="598450" y="8559799"/>
                </a:lnTo>
                <a:lnTo>
                  <a:pt x="621299" y="8612097"/>
                </a:lnTo>
                <a:lnTo>
                  <a:pt x="644542" y="8664182"/>
                </a:lnTo>
                <a:lnTo>
                  <a:pt x="668177" y="8716052"/>
                </a:lnTo>
                <a:lnTo>
                  <a:pt x="692202" y="8767705"/>
                </a:lnTo>
                <a:lnTo>
                  <a:pt x="716616" y="8819140"/>
                </a:lnTo>
                <a:lnTo>
                  <a:pt x="741417" y="8870354"/>
                </a:lnTo>
                <a:lnTo>
                  <a:pt x="766602" y="8921345"/>
                </a:lnTo>
                <a:lnTo>
                  <a:pt x="792170" y="8972112"/>
                </a:lnTo>
                <a:lnTo>
                  <a:pt x="818119" y="9022653"/>
                </a:lnTo>
                <a:lnTo>
                  <a:pt x="844447" y="9072966"/>
                </a:lnTo>
                <a:lnTo>
                  <a:pt x="871152" y="9123048"/>
                </a:lnTo>
                <a:lnTo>
                  <a:pt x="898233" y="9172899"/>
                </a:lnTo>
                <a:lnTo>
                  <a:pt x="925687" y="9222516"/>
                </a:lnTo>
                <a:lnTo>
                  <a:pt x="953512" y="9271897"/>
                </a:lnTo>
                <a:lnTo>
                  <a:pt x="981707" y="9321041"/>
                </a:lnTo>
                <a:lnTo>
                  <a:pt x="1010270" y="9369945"/>
                </a:lnTo>
                <a:lnTo>
                  <a:pt x="1039199" y="9418608"/>
                </a:lnTo>
                <a:lnTo>
                  <a:pt x="1068491" y="9467027"/>
                </a:lnTo>
                <a:lnTo>
                  <a:pt x="1098146" y="9515202"/>
                </a:lnTo>
                <a:lnTo>
                  <a:pt x="1128161" y="9563129"/>
                </a:lnTo>
                <a:lnTo>
                  <a:pt x="1158534" y="9610808"/>
                </a:lnTo>
                <a:lnTo>
                  <a:pt x="1189263" y="9658235"/>
                </a:lnTo>
                <a:lnTo>
                  <a:pt x="1220348" y="9705410"/>
                </a:lnTo>
                <a:lnTo>
                  <a:pt x="1251784" y="9752331"/>
                </a:lnTo>
                <a:lnTo>
                  <a:pt x="1283572" y="9798995"/>
                </a:lnTo>
                <a:lnTo>
                  <a:pt x="1315708" y="9845401"/>
                </a:lnTo>
                <a:lnTo>
                  <a:pt x="1348192" y="9891546"/>
                </a:lnTo>
                <a:lnTo>
                  <a:pt x="1381020" y="9937430"/>
                </a:lnTo>
                <a:lnTo>
                  <a:pt x="1414192" y="9983049"/>
                </a:lnTo>
                <a:lnTo>
                  <a:pt x="1447705" y="10028403"/>
                </a:lnTo>
                <a:lnTo>
                  <a:pt x="1481557" y="10073488"/>
                </a:lnTo>
                <a:lnTo>
                  <a:pt x="1515748" y="10118305"/>
                </a:lnTo>
                <a:lnTo>
                  <a:pt x="1550273" y="10162849"/>
                </a:lnTo>
                <a:lnTo>
                  <a:pt x="1585133" y="10207120"/>
                </a:lnTo>
                <a:lnTo>
                  <a:pt x="1620324" y="10251116"/>
                </a:lnTo>
                <a:lnTo>
                  <a:pt x="1655846" y="10294835"/>
                </a:lnTo>
                <a:lnTo>
                  <a:pt x="1691695" y="10338275"/>
                </a:lnTo>
                <a:lnTo>
                  <a:pt x="1727871" y="10381433"/>
                </a:lnTo>
                <a:lnTo>
                  <a:pt x="1764371" y="10424309"/>
                </a:lnTo>
                <a:lnTo>
                  <a:pt x="1801194" y="10466900"/>
                </a:lnTo>
                <a:lnTo>
                  <a:pt x="1838337" y="10509204"/>
                </a:lnTo>
                <a:lnTo>
                  <a:pt x="1875799" y="10551220"/>
                </a:lnTo>
                <a:lnTo>
                  <a:pt x="1913577" y="10592946"/>
                </a:lnTo>
                <a:lnTo>
                  <a:pt x="1951671" y="10634379"/>
                </a:lnTo>
                <a:lnTo>
                  <a:pt x="1990078" y="10675518"/>
                </a:lnTo>
                <a:lnTo>
                  <a:pt x="2028795" y="10716361"/>
                </a:lnTo>
                <a:lnTo>
                  <a:pt x="2067822" y="10756906"/>
                </a:lnTo>
                <a:lnTo>
                  <a:pt x="2107157" y="10797151"/>
                </a:lnTo>
                <a:lnTo>
                  <a:pt x="2146797" y="10837095"/>
                </a:lnTo>
                <a:lnTo>
                  <a:pt x="2186740" y="10876735"/>
                </a:lnTo>
                <a:lnTo>
                  <a:pt x="2226985" y="10916069"/>
                </a:lnTo>
                <a:lnTo>
                  <a:pt x="2267530" y="10955096"/>
                </a:lnTo>
                <a:lnTo>
                  <a:pt x="2308373" y="10993814"/>
                </a:lnTo>
                <a:lnTo>
                  <a:pt x="2349513" y="11032221"/>
                </a:lnTo>
                <a:lnTo>
                  <a:pt x="2390946" y="11070314"/>
                </a:lnTo>
                <a:lnTo>
                  <a:pt x="2432671" y="11108093"/>
                </a:lnTo>
                <a:lnTo>
                  <a:pt x="2474687" y="11145555"/>
                </a:lnTo>
                <a:lnTo>
                  <a:pt x="2516992" y="11182698"/>
                </a:lnTo>
                <a:lnTo>
                  <a:pt x="2559583" y="11219521"/>
                </a:lnTo>
                <a:lnTo>
                  <a:pt x="2602458" y="11256021"/>
                </a:lnTo>
                <a:lnTo>
                  <a:pt x="2645617" y="11292197"/>
                </a:lnTo>
                <a:lnTo>
                  <a:pt x="2665440" y="11308556"/>
                </a:lnTo>
                <a:lnTo>
                  <a:pt x="2670073" y="11308556"/>
                </a:lnTo>
                <a:lnTo>
                  <a:pt x="2670073" y="0"/>
                </a:lnTo>
                <a:close/>
              </a:path>
            </a:pathLst>
          </a:custGeom>
          <a:solidFill>
            <a:srgbClr val="FFC1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Holder 4">
            <a:extLst>
              <a:ext uri="{FF2B5EF4-FFF2-40B4-BE49-F238E27FC236}">
                <a16:creationId xmlns:a16="http://schemas.microsoft.com/office/drawing/2014/main" id="{C20FFDAD-4F13-DD3C-961D-F9FD1C81122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0" name="Holder 2">
            <a:extLst>
              <a:ext uri="{FF2B5EF4-FFF2-40B4-BE49-F238E27FC236}">
                <a16:creationId xmlns:a16="http://schemas.microsoft.com/office/drawing/2014/main" id="{A352D408-BF9D-5AAB-28DD-CBA7D5FD42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98850" y="1006475"/>
            <a:ext cx="13774874" cy="1107996"/>
          </a:xfrm>
        </p:spPr>
        <p:txBody>
          <a:bodyPr lIns="0" tIns="0" rIns="0" bIns="0"/>
          <a:lstStyle>
            <a:lvl1pPr>
              <a:defRPr sz="7200" b="0" i="0" cap="all" baseline="0">
                <a:solidFill>
                  <a:srgbClr val="007F4C"/>
                </a:solidFill>
                <a:latin typeface="Sofia Pro Medium" pitchFamily="2" charset="77"/>
                <a:cs typeface="Sofia Pro Medium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21" name="Holder 3">
            <a:extLst>
              <a:ext uri="{FF2B5EF4-FFF2-40B4-BE49-F238E27FC236}">
                <a16:creationId xmlns:a16="http://schemas.microsoft.com/office/drawing/2014/main" id="{712F34A1-98BF-C706-8A9F-A77BE3459FB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33032" y="2454275"/>
            <a:ext cx="13774875" cy="615553"/>
          </a:xfrm>
        </p:spPr>
        <p:txBody>
          <a:bodyPr lIns="0" tIns="0" rIns="0" bIns="0"/>
          <a:lstStyle>
            <a:lvl1pPr>
              <a:defRPr sz="40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6" name="Holder 3">
            <a:extLst>
              <a:ext uri="{FF2B5EF4-FFF2-40B4-BE49-F238E27FC236}">
                <a16:creationId xmlns:a16="http://schemas.microsoft.com/office/drawing/2014/main" id="{C750CDB4-E0BD-01A3-3B63-06720796A27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528358" y="3409632"/>
            <a:ext cx="13774875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22878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7F4C"/>
                </a:solidFill>
                <a:latin typeface="Helvetica"/>
                <a:cs typeface="Helvetica"/>
              </a:defRPr>
            </a:lvl1pPr>
          </a:lstStyle>
          <a:p>
            <a:pPr marL="12700">
              <a:lnSpc>
                <a:spcPts val="1855"/>
              </a:lnSpc>
            </a:pPr>
            <a:endParaRPr spc="110" dirty="0"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C2E4E10D-B6F4-35A6-3797-19C9C0621BD6}"/>
              </a:ext>
            </a:extLst>
          </p:cNvPr>
          <p:cNvSpPr/>
          <p:nvPr userDrawn="1"/>
        </p:nvSpPr>
        <p:spPr>
          <a:xfrm>
            <a:off x="18187877" y="0"/>
            <a:ext cx="1916430" cy="3675379"/>
          </a:xfrm>
          <a:custGeom>
            <a:avLst/>
            <a:gdLst/>
            <a:ahLst/>
            <a:cxnLst/>
            <a:rect l="l" t="t" r="r" b="b"/>
            <a:pathLst>
              <a:path w="1916430" h="3675379">
                <a:moveTo>
                  <a:pt x="1916223" y="0"/>
                </a:moveTo>
                <a:lnTo>
                  <a:pt x="0" y="0"/>
                </a:lnTo>
                <a:lnTo>
                  <a:pt x="0" y="2928036"/>
                </a:lnTo>
                <a:lnTo>
                  <a:pt x="1470" y="2975301"/>
                </a:lnTo>
                <a:lnTo>
                  <a:pt x="5822" y="3021784"/>
                </a:lnTo>
                <a:lnTo>
                  <a:pt x="12968" y="3067399"/>
                </a:lnTo>
                <a:lnTo>
                  <a:pt x="22822" y="3112056"/>
                </a:lnTo>
                <a:lnTo>
                  <a:pt x="35295" y="3155670"/>
                </a:lnTo>
                <a:lnTo>
                  <a:pt x="50300" y="3198152"/>
                </a:lnTo>
                <a:lnTo>
                  <a:pt x="67749" y="3239415"/>
                </a:lnTo>
                <a:lnTo>
                  <a:pt x="87554" y="3279372"/>
                </a:lnTo>
                <a:lnTo>
                  <a:pt x="109629" y="3317934"/>
                </a:lnTo>
                <a:lnTo>
                  <a:pt x="133886" y="3355015"/>
                </a:lnTo>
                <a:lnTo>
                  <a:pt x="160237" y="3390526"/>
                </a:lnTo>
                <a:lnTo>
                  <a:pt x="188595" y="3424381"/>
                </a:lnTo>
                <a:lnTo>
                  <a:pt x="218871" y="3456491"/>
                </a:lnTo>
                <a:lnTo>
                  <a:pt x="250979" y="3486770"/>
                </a:lnTo>
                <a:lnTo>
                  <a:pt x="284831" y="3515129"/>
                </a:lnTo>
                <a:lnTo>
                  <a:pt x="320340" y="3541481"/>
                </a:lnTo>
                <a:lnTo>
                  <a:pt x="357418" y="3565740"/>
                </a:lnTo>
                <a:lnTo>
                  <a:pt x="395977" y="3587816"/>
                </a:lnTo>
                <a:lnTo>
                  <a:pt x="435930" y="3607623"/>
                </a:lnTo>
                <a:lnTo>
                  <a:pt x="477189" y="3625072"/>
                </a:lnTo>
                <a:lnTo>
                  <a:pt x="519667" y="3640078"/>
                </a:lnTo>
                <a:lnTo>
                  <a:pt x="563276" y="3652551"/>
                </a:lnTo>
                <a:lnTo>
                  <a:pt x="607929" y="3662405"/>
                </a:lnTo>
                <a:lnTo>
                  <a:pt x="653538" y="3669552"/>
                </a:lnTo>
                <a:lnTo>
                  <a:pt x="700016" y="3673904"/>
                </a:lnTo>
                <a:lnTo>
                  <a:pt x="747275" y="3675374"/>
                </a:lnTo>
                <a:lnTo>
                  <a:pt x="1916223" y="3675374"/>
                </a:lnTo>
                <a:lnTo>
                  <a:pt x="1916223" y="0"/>
                </a:lnTo>
                <a:close/>
              </a:path>
            </a:pathLst>
          </a:custGeom>
          <a:solidFill>
            <a:srgbClr val="F900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A693D5C-E543-56BC-B832-5CF76080F0A4}"/>
              </a:ext>
            </a:extLst>
          </p:cNvPr>
          <p:cNvSpPr/>
          <p:nvPr userDrawn="1"/>
        </p:nvSpPr>
        <p:spPr>
          <a:xfrm>
            <a:off x="18187877" y="4029467"/>
            <a:ext cx="1916430" cy="7279640"/>
          </a:xfrm>
          <a:custGeom>
            <a:avLst/>
            <a:gdLst/>
            <a:ahLst/>
            <a:cxnLst/>
            <a:rect l="l" t="t" r="r" b="b"/>
            <a:pathLst>
              <a:path w="1916430" h="7279640">
                <a:moveTo>
                  <a:pt x="1916223" y="0"/>
                </a:moveTo>
                <a:lnTo>
                  <a:pt x="747275" y="0"/>
                </a:lnTo>
                <a:lnTo>
                  <a:pt x="700016" y="1470"/>
                </a:lnTo>
                <a:lnTo>
                  <a:pt x="653538" y="5822"/>
                </a:lnTo>
                <a:lnTo>
                  <a:pt x="607929" y="12969"/>
                </a:lnTo>
                <a:lnTo>
                  <a:pt x="563276" y="22823"/>
                </a:lnTo>
                <a:lnTo>
                  <a:pt x="519667" y="35296"/>
                </a:lnTo>
                <a:lnTo>
                  <a:pt x="477189" y="50302"/>
                </a:lnTo>
                <a:lnTo>
                  <a:pt x="435930" y="67751"/>
                </a:lnTo>
                <a:lnTo>
                  <a:pt x="395977" y="87558"/>
                </a:lnTo>
                <a:lnTo>
                  <a:pt x="357418" y="109634"/>
                </a:lnTo>
                <a:lnTo>
                  <a:pt x="320340" y="133893"/>
                </a:lnTo>
                <a:lnTo>
                  <a:pt x="284831" y="160245"/>
                </a:lnTo>
                <a:lnTo>
                  <a:pt x="250979" y="188604"/>
                </a:lnTo>
                <a:lnTo>
                  <a:pt x="218871" y="218883"/>
                </a:lnTo>
                <a:lnTo>
                  <a:pt x="188595" y="250993"/>
                </a:lnTo>
                <a:lnTo>
                  <a:pt x="160237" y="284848"/>
                </a:lnTo>
                <a:lnTo>
                  <a:pt x="133886" y="320359"/>
                </a:lnTo>
                <a:lnTo>
                  <a:pt x="109629" y="357440"/>
                </a:lnTo>
                <a:lnTo>
                  <a:pt x="87554" y="396002"/>
                </a:lnTo>
                <a:lnTo>
                  <a:pt x="67749" y="435959"/>
                </a:lnTo>
                <a:lnTo>
                  <a:pt x="50300" y="477222"/>
                </a:lnTo>
                <a:lnTo>
                  <a:pt x="35295" y="519704"/>
                </a:lnTo>
                <a:lnTo>
                  <a:pt x="22822" y="563318"/>
                </a:lnTo>
                <a:lnTo>
                  <a:pt x="12968" y="607975"/>
                </a:lnTo>
                <a:lnTo>
                  <a:pt x="5822" y="653590"/>
                </a:lnTo>
                <a:lnTo>
                  <a:pt x="1470" y="700073"/>
                </a:lnTo>
                <a:lnTo>
                  <a:pt x="0" y="747338"/>
                </a:lnTo>
                <a:lnTo>
                  <a:pt x="0" y="7116390"/>
                </a:lnTo>
                <a:lnTo>
                  <a:pt x="1470" y="7163655"/>
                </a:lnTo>
                <a:lnTo>
                  <a:pt x="5822" y="7210138"/>
                </a:lnTo>
                <a:lnTo>
                  <a:pt x="12968" y="7255753"/>
                </a:lnTo>
                <a:lnTo>
                  <a:pt x="18117" y="7279088"/>
                </a:lnTo>
                <a:lnTo>
                  <a:pt x="1916223" y="7279088"/>
                </a:lnTo>
                <a:lnTo>
                  <a:pt x="1916223" y="0"/>
                </a:lnTo>
                <a:close/>
              </a:path>
            </a:pathLst>
          </a:custGeom>
          <a:solidFill>
            <a:srgbClr val="F900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7D8DA6D7-4F2B-B52A-32E9-C471935A6907}"/>
              </a:ext>
            </a:extLst>
          </p:cNvPr>
          <p:cNvSpPr/>
          <p:nvPr userDrawn="1"/>
        </p:nvSpPr>
        <p:spPr>
          <a:xfrm>
            <a:off x="0" y="0"/>
            <a:ext cx="2680970" cy="11308715"/>
          </a:xfrm>
          <a:custGeom>
            <a:avLst/>
            <a:gdLst/>
            <a:ahLst/>
            <a:cxnLst/>
            <a:rect l="l" t="t" r="r" b="b"/>
            <a:pathLst>
              <a:path w="2680970" h="11308715">
                <a:moveTo>
                  <a:pt x="818" y="0"/>
                </a:moveTo>
                <a:lnTo>
                  <a:pt x="0" y="0"/>
                </a:lnTo>
                <a:lnTo>
                  <a:pt x="0" y="11308556"/>
                </a:lnTo>
                <a:lnTo>
                  <a:pt x="29408" y="11308556"/>
                </a:lnTo>
                <a:lnTo>
                  <a:pt x="34928" y="11304001"/>
                </a:lnTo>
                <a:lnTo>
                  <a:pt x="78086" y="11267825"/>
                </a:lnTo>
                <a:lnTo>
                  <a:pt x="120962" y="11231325"/>
                </a:lnTo>
                <a:lnTo>
                  <a:pt x="163553" y="11194502"/>
                </a:lnTo>
                <a:lnTo>
                  <a:pt x="205857" y="11157359"/>
                </a:lnTo>
                <a:lnTo>
                  <a:pt x="247873" y="11119897"/>
                </a:lnTo>
                <a:lnTo>
                  <a:pt x="289599" y="11082119"/>
                </a:lnTo>
                <a:lnTo>
                  <a:pt x="331032" y="11044025"/>
                </a:lnTo>
                <a:lnTo>
                  <a:pt x="372171" y="11005619"/>
                </a:lnTo>
                <a:lnTo>
                  <a:pt x="413014" y="10966901"/>
                </a:lnTo>
                <a:lnTo>
                  <a:pt x="453559" y="10927874"/>
                </a:lnTo>
                <a:lnTo>
                  <a:pt x="493804" y="10888539"/>
                </a:lnTo>
                <a:lnTo>
                  <a:pt x="533748" y="10848900"/>
                </a:lnTo>
                <a:lnTo>
                  <a:pt x="573388" y="10808956"/>
                </a:lnTo>
                <a:lnTo>
                  <a:pt x="612722" y="10768711"/>
                </a:lnTo>
                <a:lnTo>
                  <a:pt x="651749" y="10728166"/>
                </a:lnTo>
                <a:lnTo>
                  <a:pt x="690467" y="10687323"/>
                </a:lnTo>
                <a:lnTo>
                  <a:pt x="728874" y="10646184"/>
                </a:lnTo>
                <a:lnTo>
                  <a:pt x="766967" y="10604751"/>
                </a:lnTo>
                <a:lnTo>
                  <a:pt x="804746" y="10563025"/>
                </a:lnTo>
                <a:lnTo>
                  <a:pt x="842208" y="10521009"/>
                </a:lnTo>
                <a:lnTo>
                  <a:pt x="879351" y="10478705"/>
                </a:lnTo>
                <a:lnTo>
                  <a:pt x="916174" y="10436114"/>
                </a:lnTo>
                <a:lnTo>
                  <a:pt x="952674" y="10393238"/>
                </a:lnTo>
                <a:lnTo>
                  <a:pt x="988850" y="10350080"/>
                </a:lnTo>
                <a:lnTo>
                  <a:pt x="1024699" y="10306640"/>
                </a:lnTo>
                <a:lnTo>
                  <a:pt x="1060220" y="10262921"/>
                </a:lnTo>
                <a:lnTo>
                  <a:pt x="1095412" y="10218926"/>
                </a:lnTo>
                <a:lnTo>
                  <a:pt x="1130271" y="10174654"/>
                </a:lnTo>
                <a:lnTo>
                  <a:pt x="1164797" y="10130110"/>
                </a:lnTo>
                <a:lnTo>
                  <a:pt x="1198987" y="10085294"/>
                </a:lnTo>
                <a:lnTo>
                  <a:pt x="1232840" y="10040208"/>
                </a:lnTo>
                <a:lnTo>
                  <a:pt x="1266353" y="9994854"/>
                </a:lnTo>
                <a:lnTo>
                  <a:pt x="1299524" y="9949235"/>
                </a:lnTo>
                <a:lnTo>
                  <a:pt x="1332353" y="9903352"/>
                </a:lnTo>
                <a:lnTo>
                  <a:pt x="1364836" y="9857206"/>
                </a:lnTo>
                <a:lnTo>
                  <a:pt x="1396973" y="9810800"/>
                </a:lnTo>
                <a:lnTo>
                  <a:pt x="1428760" y="9764136"/>
                </a:lnTo>
                <a:lnTo>
                  <a:pt x="1460197" y="9717216"/>
                </a:lnTo>
                <a:lnTo>
                  <a:pt x="1491281" y="9670041"/>
                </a:lnTo>
                <a:lnTo>
                  <a:pt x="1522011" y="9622613"/>
                </a:lnTo>
                <a:lnTo>
                  <a:pt x="1552384" y="9574935"/>
                </a:lnTo>
                <a:lnTo>
                  <a:pt x="1582399" y="9527007"/>
                </a:lnTo>
                <a:lnTo>
                  <a:pt x="1612054" y="9478833"/>
                </a:lnTo>
                <a:lnTo>
                  <a:pt x="1641346" y="9430413"/>
                </a:lnTo>
                <a:lnTo>
                  <a:pt x="1670275" y="9381750"/>
                </a:lnTo>
                <a:lnTo>
                  <a:pt x="1698838" y="9332846"/>
                </a:lnTo>
                <a:lnTo>
                  <a:pt x="1727033" y="9283703"/>
                </a:lnTo>
                <a:lnTo>
                  <a:pt x="1754858" y="9234321"/>
                </a:lnTo>
                <a:lnTo>
                  <a:pt x="1782312" y="9184704"/>
                </a:lnTo>
                <a:lnTo>
                  <a:pt x="1809392" y="9134854"/>
                </a:lnTo>
                <a:lnTo>
                  <a:pt x="1836098" y="9084771"/>
                </a:lnTo>
                <a:lnTo>
                  <a:pt x="1862426" y="9034458"/>
                </a:lnTo>
                <a:lnTo>
                  <a:pt x="1888375" y="8983918"/>
                </a:lnTo>
                <a:lnTo>
                  <a:pt x="1913943" y="8933151"/>
                </a:lnTo>
                <a:lnTo>
                  <a:pt x="1939128" y="8882159"/>
                </a:lnTo>
                <a:lnTo>
                  <a:pt x="1963928" y="8830945"/>
                </a:lnTo>
                <a:lnTo>
                  <a:pt x="1988342" y="8779511"/>
                </a:lnTo>
                <a:lnTo>
                  <a:pt x="2012368" y="8727857"/>
                </a:lnTo>
                <a:lnTo>
                  <a:pt x="2036003" y="8675987"/>
                </a:lnTo>
                <a:lnTo>
                  <a:pt x="2059246" y="8623902"/>
                </a:lnTo>
                <a:lnTo>
                  <a:pt x="2082094" y="8571604"/>
                </a:lnTo>
                <a:lnTo>
                  <a:pt x="2104547" y="8519095"/>
                </a:lnTo>
                <a:lnTo>
                  <a:pt x="2126601" y="8466376"/>
                </a:lnTo>
                <a:lnTo>
                  <a:pt x="2148256" y="8413450"/>
                </a:lnTo>
                <a:lnTo>
                  <a:pt x="2169510" y="8360319"/>
                </a:lnTo>
                <a:lnTo>
                  <a:pt x="2190359" y="8306984"/>
                </a:lnTo>
                <a:lnTo>
                  <a:pt x="2210803" y="8253447"/>
                </a:lnTo>
                <a:lnTo>
                  <a:pt x="2230840" y="8199710"/>
                </a:lnTo>
                <a:lnTo>
                  <a:pt x="2250468" y="8145776"/>
                </a:lnTo>
                <a:lnTo>
                  <a:pt x="2269684" y="8091645"/>
                </a:lnTo>
                <a:lnTo>
                  <a:pt x="2288487" y="8037320"/>
                </a:lnTo>
                <a:lnTo>
                  <a:pt x="2306876" y="7982803"/>
                </a:lnTo>
                <a:lnTo>
                  <a:pt x="2324848" y="7928095"/>
                </a:lnTo>
                <a:lnTo>
                  <a:pt x="2342401" y="7873199"/>
                </a:lnTo>
                <a:lnTo>
                  <a:pt x="2359533" y="7818116"/>
                </a:lnTo>
                <a:lnTo>
                  <a:pt x="2376243" y="7762848"/>
                </a:lnTo>
                <a:lnTo>
                  <a:pt x="2392529" y="7707398"/>
                </a:lnTo>
                <a:lnTo>
                  <a:pt x="2408388" y="7651766"/>
                </a:lnTo>
                <a:lnTo>
                  <a:pt x="2423820" y="7595955"/>
                </a:lnTo>
                <a:lnTo>
                  <a:pt x="2438821" y="7539968"/>
                </a:lnTo>
                <a:lnTo>
                  <a:pt x="2453391" y="7483804"/>
                </a:lnTo>
                <a:lnTo>
                  <a:pt x="2467527" y="7427468"/>
                </a:lnTo>
                <a:lnTo>
                  <a:pt x="2481227" y="7370960"/>
                </a:lnTo>
                <a:lnTo>
                  <a:pt x="2494489" y="7314282"/>
                </a:lnTo>
                <a:lnTo>
                  <a:pt x="2507313" y="7257436"/>
                </a:lnTo>
                <a:lnTo>
                  <a:pt x="2519694" y="7200425"/>
                </a:lnTo>
                <a:lnTo>
                  <a:pt x="2531633" y="7143249"/>
                </a:lnTo>
                <a:lnTo>
                  <a:pt x="2543127" y="7085911"/>
                </a:lnTo>
                <a:lnTo>
                  <a:pt x="2554173" y="7028414"/>
                </a:lnTo>
                <a:lnTo>
                  <a:pt x="2564771" y="6970757"/>
                </a:lnTo>
                <a:lnTo>
                  <a:pt x="2574918" y="6912945"/>
                </a:lnTo>
                <a:lnTo>
                  <a:pt x="2584613" y="6854977"/>
                </a:lnTo>
                <a:lnTo>
                  <a:pt x="2593853" y="6796857"/>
                </a:lnTo>
                <a:lnTo>
                  <a:pt x="2602636" y="6738586"/>
                </a:lnTo>
                <a:lnTo>
                  <a:pt x="2610961" y="6680167"/>
                </a:lnTo>
                <a:lnTo>
                  <a:pt x="2618826" y="6621600"/>
                </a:lnTo>
                <a:lnTo>
                  <a:pt x="2626229" y="6562888"/>
                </a:lnTo>
                <a:lnTo>
                  <a:pt x="2633168" y="6504033"/>
                </a:lnTo>
                <a:lnTo>
                  <a:pt x="2639642" y="6445036"/>
                </a:lnTo>
                <a:lnTo>
                  <a:pt x="2645647" y="6385900"/>
                </a:lnTo>
                <a:lnTo>
                  <a:pt x="2651183" y="6326626"/>
                </a:lnTo>
                <a:lnTo>
                  <a:pt x="2656248" y="6267217"/>
                </a:lnTo>
                <a:lnTo>
                  <a:pt x="2660839" y="6207674"/>
                </a:lnTo>
                <a:lnTo>
                  <a:pt x="2664954" y="6147998"/>
                </a:lnTo>
                <a:lnTo>
                  <a:pt x="2668593" y="6088193"/>
                </a:lnTo>
                <a:lnTo>
                  <a:pt x="2671753" y="6028260"/>
                </a:lnTo>
                <a:lnTo>
                  <a:pt x="2674431" y="5968200"/>
                </a:lnTo>
                <a:lnTo>
                  <a:pt x="2676627" y="5908016"/>
                </a:lnTo>
                <a:lnTo>
                  <a:pt x="2678339" y="5847709"/>
                </a:lnTo>
                <a:lnTo>
                  <a:pt x="2679563" y="5787282"/>
                </a:lnTo>
                <a:lnTo>
                  <a:pt x="2680299" y="5726736"/>
                </a:lnTo>
                <a:lnTo>
                  <a:pt x="2680545" y="5666073"/>
                </a:lnTo>
                <a:lnTo>
                  <a:pt x="2680299" y="5605410"/>
                </a:lnTo>
                <a:lnTo>
                  <a:pt x="2679563" y="5544865"/>
                </a:lnTo>
                <a:lnTo>
                  <a:pt x="2678339" y="5484437"/>
                </a:lnTo>
                <a:lnTo>
                  <a:pt x="2676627" y="5424131"/>
                </a:lnTo>
                <a:lnTo>
                  <a:pt x="2674431" y="5363947"/>
                </a:lnTo>
                <a:lnTo>
                  <a:pt x="2671753" y="5303887"/>
                </a:lnTo>
                <a:lnTo>
                  <a:pt x="2668593" y="5243954"/>
                </a:lnTo>
                <a:lnTo>
                  <a:pt x="2664954" y="5184149"/>
                </a:lnTo>
                <a:lnTo>
                  <a:pt x="2660839" y="5124474"/>
                </a:lnTo>
                <a:lnTo>
                  <a:pt x="2656248" y="5064931"/>
                </a:lnTo>
                <a:lnTo>
                  <a:pt x="2651183" y="5005521"/>
                </a:lnTo>
                <a:lnTo>
                  <a:pt x="2645647" y="4946248"/>
                </a:lnTo>
                <a:lnTo>
                  <a:pt x="2639642" y="4887112"/>
                </a:lnTo>
                <a:lnTo>
                  <a:pt x="2633168" y="4828115"/>
                </a:lnTo>
                <a:lnTo>
                  <a:pt x="2626229" y="4769260"/>
                </a:lnTo>
                <a:lnTo>
                  <a:pt x="2618826" y="4710549"/>
                </a:lnTo>
                <a:lnTo>
                  <a:pt x="2610961" y="4651982"/>
                </a:lnTo>
                <a:lnTo>
                  <a:pt x="2602636" y="4593562"/>
                </a:lnTo>
                <a:lnTo>
                  <a:pt x="2593853" y="4535291"/>
                </a:lnTo>
                <a:lnTo>
                  <a:pt x="2584613" y="4477172"/>
                </a:lnTo>
                <a:lnTo>
                  <a:pt x="2574918" y="4419204"/>
                </a:lnTo>
                <a:lnTo>
                  <a:pt x="2564771" y="4361392"/>
                </a:lnTo>
                <a:lnTo>
                  <a:pt x="2554173" y="4303735"/>
                </a:lnTo>
                <a:lnTo>
                  <a:pt x="2543127" y="4246238"/>
                </a:lnTo>
                <a:lnTo>
                  <a:pt x="2531633" y="4188900"/>
                </a:lnTo>
                <a:lnTo>
                  <a:pt x="2519694" y="4131725"/>
                </a:lnTo>
                <a:lnTo>
                  <a:pt x="2507313" y="4074713"/>
                </a:lnTo>
                <a:lnTo>
                  <a:pt x="2494489" y="4017868"/>
                </a:lnTo>
                <a:lnTo>
                  <a:pt x="2481227" y="3961190"/>
                </a:lnTo>
                <a:lnTo>
                  <a:pt x="2467527" y="3904682"/>
                </a:lnTo>
                <a:lnTo>
                  <a:pt x="2453391" y="3848345"/>
                </a:lnTo>
                <a:lnTo>
                  <a:pt x="2438821" y="3792182"/>
                </a:lnTo>
                <a:lnTo>
                  <a:pt x="2423820" y="3736194"/>
                </a:lnTo>
                <a:lnTo>
                  <a:pt x="2408388" y="3680384"/>
                </a:lnTo>
                <a:lnTo>
                  <a:pt x="2392529" y="3624752"/>
                </a:lnTo>
                <a:lnTo>
                  <a:pt x="2376243" y="3569302"/>
                </a:lnTo>
                <a:lnTo>
                  <a:pt x="2359533" y="3514034"/>
                </a:lnTo>
                <a:lnTo>
                  <a:pt x="2342401" y="3458951"/>
                </a:lnTo>
                <a:lnTo>
                  <a:pt x="2324848" y="3404055"/>
                </a:lnTo>
                <a:lnTo>
                  <a:pt x="2306876" y="3349348"/>
                </a:lnTo>
                <a:lnTo>
                  <a:pt x="2288487" y="3294830"/>
                </a:lnTo>
                <a:lnTo>
                  <a:pt x="2269684" y="3240506"/>
                </a:lnTo>
                <a:lnTo>
                  <a:pt x="2250468" y="3186375"/>
                </a:lnTo>
                <a:lnTo>
                  <a:pt x="2230840" y="3132440"/>
                </a:lnTo>
                <a:lnTo>
                  <a:pt x="2210803" y="3078704"/>
                </a:lnTo>
                <a:lnTo>
                  <a:pt x="2190359" y="3025167"/>
                </a:lnTo>
                <a:lnTo>
                  <a:pt x="2169510" y="2971832"/>
                </a:lnTo>
                <a:lnTo>
                  <a:pt x="2148256" y="2918700"/>
                </a:lnTo>
                <a:lnTo>
                  <a:pt x="2126601" y="2865774"/>
                </a:lnTo>
                <a:lnTo>
                  <a:pt x="2104547" y="2813056"/>
                </a:lnTo>
                <a:lnTo>
                  <a:pt x="2082094" y="2760546"/>
                </a:lnTo>
                <a:lnTo>
                  <a:pt x="2059246" y="2708248"/>
                </a:lnTo>
                <a:lnTo>
                  <a:pt x="2036003" y="2656163"/>
                </a:lnTo>
                <a:lnTo>
                  <a:pt x="2012368" y="2604293"/>
                </a:lnTo>
                <a:lnTo>
                  <a:pt x="1988342" y="2552640"/>
                </a:lnTo>
                <a:lnTo>
                  <a:pt x="1963928" y="2501206"/>
                </a:lnTo>
                <a:lnTo>
                  <a:pt x="1939128" y="2449992"/>
                </a:lnTo>
                <a:lnTo>
                  <a:pt x="1913943" y="2399000"/>
                </a:lnTo>
                <a:lnTo>
                  <a:pt x="1888375" y="2348233"/>
                </a:lnTo>
                <a:lnTo>
                  <a:pt x="1862426" y="2297692"/>
                </a:lnTo>
                <a:lnTo>
                  <a:pt x="1836098" y="2247380"/>
                </a:lnTo>
                <a:lnTo>
                  <a:pt x="1809392" y="2197297"/>
                </a:lnTo>
                <a:lnTo>
                  <a:pt x="1782312" y="2147446"/>
                </a:lnTo>
                <a:lnTo>
                  <a:pt x="1754858" y="2097829"/>
                </a:lnTo>
                <a:lnTo>
                  <a:pt x="1727033" y="2048448"/>
                </a:lnTo>
                <a:lnTo>
                  <a:pt x="1698838" y="1999305"/>
                </a:lnTo>
                <a:lnTo>
                  <a:pt x="1670275" y="1950400"/>
                </a:lnTo>
                <a:lnTo>
                  <a:pt x="1641346" y="1901738"/>
                </a:lnTo>
                <a:lnTo>
                  <a:pt x="1612054" y="1853318"/>
                </a:lnTo>
                <a:lnTo>
                  <a:pt x="1582399" y="1805144"/>
                </a:lnTo>
                <a:lnTo>
                  <a:pt x="1552384" y="1757216"/>
                </a:lnTo>
                <a:lnTo>
                  <a:pt x="1522011" y="1709538"/>
                </a:lnTo>
                <a:lnTo>
                  <a:pt x="1491281" y="1662110"/>
                </a:lnTo>
                <a:lnTo>
                  <a:pt x="1460197" y="1614935"/>
                </a:lnTo>
                <a:lnTo>
                  <a:pt x="1428760" y="1568014"/>
                </a:lnTo>
                <a:lnTo>
                  <a:pt x="1396973" y="1521350"/>
                </a:lnTo>
                <a:lnTo>
                  <a:pt x="1364836" y="1474945"/>
                </a:lnTo>
                <a:lnTo>
                  <a:pt x="1332353" y="1428799"/>
                </a:lnTo>
                <a:lnTo>
                  <a:pt x="1299524" y="1382916"/>
                </a:lnTo>
                <a:lnTo>
                  <a:pt x="1266353" y="1337296"/>
                </a:lnTo>
                <a:lnTo>
                  <a:pt x="1232840" y="1291943"/>
                </a:lnTo>
                <a:lnTo>
                  <a:pt x="1198987" y="1246857"/>
                </a:lnTo>
                <a:lnTo>
                  <a:pt x="1164797" y="1202041"/>
                </a:lnTo>
                <a:lnTo>
                  <a:pt x="1130271" y="1157496"/>
                </a:lnTo>
                <a:lnTo>
                  <a:pt x="1095412" y="1113225"/>
                </a:lnTo>
                <a:lnTo>
                  <a:pt x="1060220" y="1069229"/>
                </a:lnTo>
                <a:lnTo>
                  <a:pt x="1024699" y="1025510"/>
                </a:lnTo>
                <a:lnTo>
                  <a:pt x="988850" y="982071"/>
                </a:lnTo>
                <a:lnTo>
                  <a:pt x="952674" y="938912"/>
                </a:lnTo>
                <a:lnTo>
                  <a:pt x="916174" y="896036"/>
                </a:lnTo>
                <a:lnTo>
                  <a:pt x="879351" y="853445"/>
                </a:lnTo>
                <a:lnTo>
                  <a:pt x="842208" y="811141"/>
                </a:lnTo>
                <a:lnTo>
                  <a:pt x="804746" y="769125"/>
                </a:lnTo>
                <a:lnTo>
                  <a:pt x="766967" y="727400"/>
                </a:lnTo>
                <a:lnTo>
                  <a:pt x="728874" y="685966"/>
                </a:lnTo>
                <a:lnTo>
                  <a:pt x="690467" y="644827"/>
                </a:lnTo>
                <a:lnTo>
                  <a:pt x="651749" y="603984"/>
                </a:lnTo>
                <a:lnTo>
                  <a:pt x="612722" y="563439"/>
                </a:lnTo>
                <a:lnTo>
                  <a:pt x="573388" y="523194"/>
                </a:lnTo>
                <a:lnTo>
                  <a:pt x="533748" y="483251"/>
                </a:lnTo>
                <a:lnTo>
                  <a:pt x="493804" y="443611"/>
                </a:lnTo>
                <a:lnTo>
                  <a:pt x="453559" y="404276"/>
                </a:lnTo>
                <a:lnTo>
                  <a:pt x="413014" y="365249"/>
                </a:lnTo>
                <a:lnTo>
                  <a:pt x="372171" y="326531"/>
                </a:lnTo>
                <a:lnTo>
                  <a:pt x="331032" y="288125"/>
                </a:lnTo>
                <a:lnTo>
                  <a:pt x="289599" y="250031"/>
                </a:lnTo>
                <a:lnTo>
                  <a:pt x="247873" y="212252"/>
                </a:lnTo>
                <a:lnTo>
                  <a:pt x="205857" y="174791"/>
                </a:lnTo>
                <a:lnTo>
                  <a:pt x="163553" y="137647"/>
                </a:lnTo>
                <a:lnTo>
                  <a:pt x="120962" y="100825"/>
                </a:lnTo>
                <a:lnTo>
                  <a:pt x="78086" y="64325"/>
                </a:lnTo>
                <a:lnTo>
                  <a:pt x="34928" y="28149"/>
                </a:lnTo>
                <a:lnTo>
                  <a:pt x="818" y="0"/>
                </a:lnTo>
                <a:close/>
              </a:path>
            </a:pathLst>
          </a:custGeom>
          <a:solidFill>
            <a:srgbClr val="F900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Holder 4">
            <a:extLst>
              <a:ext uri="{FF2B5EF4-FFF2-40B4-BE49-F238E27FC236}">
                <a16:creationId xmlns:a16="http://schemas.microsoft.com/office/drawing/2014/main" id="{8636D05E-9EE9-9D30-3AA4-1EB5A960762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3" name="Holder 2">
            <a:extLst>
              <a:ext uri="{FF2B5EF4-FFF2-40B4-BE49-F238E27FC236}">
                <a16:creationId xmlns:a16="http://schemas.microsoft.com/office/drawing/2014/main" id="{507941D4-B889-42FB-CD18-FFD091EEBD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98850" y="1006475"/>
            <a:ext cx="13774874" cy="1107996"/>
          </a:xfrm>
        </p:spPr>
        <p:txBody>
          <a:bodyPr lIns="0" tIns="0" rIns="0" bIns="0"/>
          <a:lstStyle>
            <a:lvl1pPr>
              <a:defRPr sz="72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24" name="Holder 3">
            <a:extLst>
              <a:ext uri="{FF2B5EF4-FFF2-40B4-BE49-F238E27FC236}">
                <a16:creationId xmlns:a16="http://schemas.microsoft.com/office/drawing/2014/main" id="{7EF2CE90-5FA3-153F-6A07-970A9FE6B9C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33032" y="2454275"/>
            <a:ext cx="13774875" cy="615553"/>
          </a:xfrm>
        </p:spPr>
        <p:txBody>
          <a:bodyPr lIns="0" tIns="0" rIns="0" bIns="0"/>
          <a:lstStyle>
            <a:lvl1pPr>
              <a:defRPr sz="40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25" name="Holder 3">
            <a:extLst>
              <a:ext uri="{FF2B5EF4-FFF2-40B4-BE49-F238E27FC236}">
                <a16:creationId xmlns:a16="http://schemas.microsoft.com/office/drawing/2014/main" id="{5843948A-5EFC-CBFF-3C90-6FF1A69869A6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528358" y="3409632"/>
            <a:ext cx="13774875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89363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extLst>
              <a:ext uri="{FF2B5EF4-FFF2-40B4-BE49-F238E27FC236}">
                <a16:creationId xmlns:a16="http://schemas.microsoft.com/office/drawing/2014/main" id="{0F3D7D4A-D534-D58F-AD16-4950282F67CB}"/>
              </a:ext>
            </a:extLst>
          </p:cNvPr>
          <p:cNvSpPr/>
          <p:nvPr userDrawn="1"/>
        </p:nvSpPr>
        <p:spPr>
          <a:xfrm>
            <a:off x="0" y="7652391"/>
            <a:ext cx="1927225" cy="3656329"/>
          </a:xfrm>
          <a:custGeom>
            <a:avLst/>
            <a:gdLst/>
            <a:ahLst/>
            <a:cxnLst/>
            <a:rect l="l" t="t" r="r" b="b"/>
            <a:pathLst>
              <a:path w="1927225" h="3656329">
                <a:moveTo>
                  <a:pt x="1179417" y="0"/>
                </a:moveTo>
                <a:lnTo>
                  <a:pt x="0" y="0"/>
                </a:lnTo>
                <a:lnTo>
                  <a:pt x="0" y="3656164"/>
                </a:lnTo>
                <a:lnTo>
                  <a:pt x="1926693" y="3656164"/>
                </a:lnTo>
                <a:lnTo>
                  <a:pt x="1926693" y="747338"/>
                </a:lnTo>
                <a:lnTo>
                  <a:pt x="1925222" y="700073"/>
                </a:lnTo>
                <a:lnTo>
                  <a:pt x="1920870" y="653590"/>
                </a:lnTo>
                <a:lnTo>
                  <a:pt x="1913724" y="607975"/>
                </a:lnTo>
                <a:lnTo>
                  <a:pt x="1903870" y="563318"/>
                </a:lnTo>
                <a:lnTo>
                  <a:pt x="1891397" y="519704"/>
                </a:lnTo>
                <a:lnTo>
                  <a:pt x="1876393" y="477222"/>
                </a:lnTo>
                <a:lnTo>
                  <a:pt x="1858944" y="435959"/>
                </a:lnTo>
                <a:lnTo>
                  <a:pt x="1839138" y="396002"/>
                </a:lnTo>
                <a:lnTo>
                  <a:pt x="1817063" y="357440"/>
                </a:lnTo>
                <a:lnTo>
                  <a:pt x="1792806" y="320359"/>
                </a:lnTo>
                <a:lnTo>
                  <a:pt x="1766455" y="284848"/>
                </a:lnTo>
                <a:lnTo>
                  <a:pt x="1738098" y="250993"/>
                </a:lnTo>
                <a:lnTo>
                  <a:pt x="1707821" y="218883"/>
                </a:lnTo>
                <a:lnTo>
                  <a:pt x="1675713" y="188604"/>
                </a:lnTo>
                <a:lnTo>
                  <a:pt x="1641861" y="160245"/>
                </a:lnTo>
                <a:lnTo>
                  <a:pt x="1606352" y="133893"/>
                </a:lnTo>
                <a:lnTo>
                  <a:pt x="1569274" y="109634"/>
                </a:lnTo>
                <a:lnTo>
                  <a:pt x="1530715" y="87558"/>
                </a:lnTo>
                <a:lnTo>
                  <a:pt x="1490763" y="67751"/>
                </a:lnTo>
                <a:lnTo>
                  <a:pt x="1449503" y="50302"/>
                </a:lnTo>
                <a:lnTo>
                  <a:pt x="1407025" y="35296"/>
                </a:lnTo>
                <a:lnTo>
                  <a:pt x="1363416" y="22823"/>
                </a:lnTo>
                <a:lnTo>
                  <a:pt x="1318763" y="12969"/>
                </a:lnTo>
                <a:lnTo>
                  <a:pt x="1273154" y="5822"/>
                </a:lnTo>
                <a:lnTo>
                  <a:pt x="1226676" y="1470"/>
                </a:lnTo>
                <a:lnTo>
                  <a:pt x="1179417" y="0"/>
                </a:lnTo>
                <a:close/>
              </a:path>
            </a:pathLst>
          </a:custGeom>
          <a:solidFill>
            <a:srgbClr val="D3FF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CF428109-617F-2E5D-F638-DA2E86A69567}"/>
              </a:ext>
            </a:extLst>
          </p:cNvPr>
          <p:cNvSpPr/>
          <p:nvPr userDrawn="1"/>
        </p:nvSpPr>
        <p:spPr>
          <a:xfrm>
            <a:off x="0" y="0"/>
            <a:ext cx="1927225" cy="7298690"/>
          </a:xfrm>
          <a:custGeom>
            <a:avLst/>
            <a:gdLst/>
            <a:ahLst/>
            <a:cxnLst/>
            <a:rect l="l" t="t" r="r" b="b"/>
            <a:pathLst>
              <a:path w="1927225" h="7298690">
                <a:moveTo>
                  <a:pt x="1904337" y="0"/>
                </a:moveTo>
                <a:lnTo>
                  <a:pt x="0" y="0"/>
                </a:lnTo>
                <a:lnTo>
                  <a:pt x="0" y="7298296"/>
                </a:lnTo>
                <a:lnTo>
                  <a:pt x="1179417" y="7298296"/>
                </a:lnTo>
                <a:lnTo>
                  <a:pt x="1226676" y="7296825"/>
                </a:lnTo>
                <a:lnTo>
                  <a:pt x="1273154" y="7292473"/>
                </a:lnTo>
                <a:lnTo>
                  <a:pt x="1318763" y="7285326"/>
                </a:lnTo>
                <a:lnTo>
                  <a:pt x="1363416" y="7275472"/>
                </a:lnTo>
                <a:lnTo>
                  <a:pt x="1407025" y="7262999"/>
                </a:lnTo>
                <a:lnTo>
                  <a:pt x="1449503" y="7247994"/>
                </a:lnTo>
                <a:lnTo>
                  <a:pt x="1490763" y="7230544"/>
                </a:lnTo>
                <a:lnTo>
                  <a:pt x="1530715" y="7210737"/>
                </a:lnTo>
                <a:lnTo>
                  <a:pt x="1569274" y="7188661"/>
                </a:lnTo>
                <a:lnTo>
                  <a:pt x="1606352" y="7164403"/>
                </a:lnTo>
                <a:lnTo>
                  <a:pt x="1641861" y="7138050"/>
                </a:lnTo>
                <a:lnTo>
                  <a:pt x="1675713" y="7109691"/>
                </a:lnTo>
                <a:lnTo>
                  <a:pt x="1707821" y="7079412"/>
                </a:lnTo>
                <a:lnTo>
                  <a:pt x="1738098" y="7047302"/>
                </a:lnTo>
                <a:lnTo>
                  <a:pt x="1766455" y="7013447"/>
                </a:lnTo>
                <a:lnTo>
                  <a:pt x="1792806" y="6977936"/>
                </a:lnTo>
                <a:lnTo>
                  <a:pt x="1817063" y="6940855"/>
                </a:lnTo>
                <a:lnTo>
                  <a:pt x="1839138" y="6902293"/>
                </a:lnTo>
                <a:lnTo>
                  <a:pt x="1858944" y="6862337"/>
                </a:lnTo>
                <a:lnTo>
                  <a:pt x="1876393" y="6821073"/>
                </a:lnTo>
                <a:lnTo>
                  <a:pt x="1891397" y="6778591"/>
                </a:lnTo>
                <a:lnTo>
                  <a:pt x="1903870" y="6734978"/>
                </a:lnTo>
                <a:lnTo>
                  <a:pt x="1913724" y="6690320"/>
                </a:lnTo>
                <a:lnTo>
                  <a:pt x="1920870" y="6644705"/>
                </a:lnTo>
                <a:lnTo>
                  <a:pt x="1925222" y="6598222"/>
                </a:lnTo>
                <a:lnTo>
                  <a:pt x="1926693" y="6550957"/>
                </a:lnTo>
                <a:lnTo>
                  <a:pt x="1926693" y="181905"/>
                </a:lnTo>
                <a:lnTo>
                  <a:pt x="1925222" y="134640"/>
                </a:lnTo>
                <a:lnTo>
                  <a:pt x="1920870" y="88157"/>
                </a:lnTo>
                <a:lnTo>
                  <a:pt x="1913724" y="42542"/>
                </a:lnTo>
                <a:lnTo>
                  <a:pt x="1904337" y="0"/>
                </a:lnTo>
                <a:close/>
              </a:path>
            </a:pathLst>
          </a:custGeom>
          <a:solidFill>
            <a:srgbClr val="D3FF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3A688648-2491-4631-4219-F61DBE878ECD}"/>
              </a:ext>
            </a:extLst>
          </p:cNvPr>
          <p:cNvSpPr/>
          <p:nvPr userDrawn="1"/>
        </p:nvSpPr>
        <p:spPr>
          <a:xfrm>
            <a:off x="17434027" y="0"/>
            <a:ext cx="2670175" cy="11308715"/>
          </a:xfrm>
          <a:custGeom>
            <a:avLst/>
            <a:gdLst/>
            <a:ahLst/>
            <a:cxnLst/>
            <a:rect l="l" t="t" r="r" b="b"/>
            <a:pathLst>
              <a:path w="2670175" h="11308715">
                <a:moveTo>
                  <a:pt x="2670073" y="0"/>
                </a:moveTo>
                <a:lnTo>
                  <a:pt x="2665423" y="0"/>
                </a:lnTo>
                <a:lnTo>
                  <a:pt x="2645617" y="16345"/>
                </a:lnTo>
                <a:lnTo>
                  <a:pt x="2602458" y="52521"/>
                </a:lnTo>
                <a:lnTo>
                  <a:pt x="2559583" y="89021"/>
                </a:lnTo>
                <a:lnTo>
                  <a:pt x="2516992" y="125843"/>
                </a:lnTo>
                <a:lnTo>
                  <a:pt x="2474687" y="162986"/>
                </a:lnTo>
                <a:lnTo>
                  <a:pt x="2432671" y="200448"/>
                </a:lnTo>
                <a:lnTo>
                  <a:pt x="2390946" y="238227"/>
                </a:lnTo>
                <a:lnTo>
                  <a:pt x="2349513" y="276320"/>
                </a:lnTo>
                <a:lnTo>
                  <a:pt x="2308373" y="314727"/>
                </a:lnTo>
                <a:lnTo>
                  <a:pt x="2267530" y="353445"/>
                </a:lnTo>
                <a:lnTo>
                  <a:pt x="2226985" y="392472"/>
                </a:lnTo>
                <a:lnTo>
                  <a:pt x="2186740" y="431806"/>
                </a:lnTo>
                <a:lnTo>
                  <a:pt x="2146797" y="471446"/>
                </a:lnTo>
                <a:lnTo>
                  <a:pt x="2107157" y="511389"/>
                </a:lnTo>
                <a:lnTo>
                  <a:pt x="2067822" y="551635"/>
                </a:lnTo>
                <a:lnTo>
                  <a:pt x="2028795" y="592180"/>
                </a:lnTo>
                <a:lnTo>
                  <a:pt x="1990078" y="633023"/>
                </a:lnTo>
                <a:lnTo>
                  <a:pt x="1951671" y="674162"/>
                </a:lnTo>
                <a:lnTo>
                  <a:pt x="1913577" y="715595"/>
                </a:lnTo>
                <a:lnTo>
                  <a:pt x="1875799" y="757320"/>
                </a:lnTo>
                <a:lnTo>
                  <a:pt x="1838337" y="799336"/>
                </a:lnTo>
                <a:lnTo>
                  <a:pt x="1801194" y="841640"/>
                </a:lnTo>
                <a:lnTo>
                  <a:pt x="1764371" y="884232"/>
                </a:lnTo>
                <a:lnTo>
                  <a:pt x="1727871" y="927107"/>
                </a:lnTo>
                <a:lnTo>
                  <a:pt x="1691695" y="970266"/>
                </a:lnTo>
                <a:lnTo>
                  <a:pt x="1655846" y="1013705"/>
                </a:lnTo>
                <a:lnTo>
                  <a:pt x="1620324" y="1057424"/>
                </a:lnTo>
                <a:lnTo>
                  <a:pt x="1585133" y="1101420"/>
                </a:lnTo>
                <a:lnTo>
                  <a:pt x="1550273" y="1145691"/>
                </a:lnTo>
                <a:lnTo>
                  <a:pt x="1515748" y="1190236"/>
                </a:lnTo>
                <a:lnTo>
                  <a:pt x="1481557" y="1235052"/>
                </a:lnTo>
                <a:lnTo>
                  <a:pt x="1447705" y="1280138"/>
                </a:lnTo>
                <a:lnTo>
                  <a:pt x="1414192" y="1325491"/>
                </a:lnTo>
                <a:lnTo>
                  <a:pt x="1381020" y="1371111"/>
                </a:lnTo>
                <a:lnTo>
                  <a:pt x="1348192" y="1416994"/>
                </a:lnTo>
                <a:lnTo>
                  <a:pt x="1315708" y="1463139"/>
                </a:lnTo>
                <a:lnTo>
                  <a:pt x="1283572" y="1509545"/>
                </a:lnTo>
                <a:lnTo>
                  <a:pt x="1251784" y="1556209"/>
                </a:lnTo>
                <a:lnTo>
                  <a:pt x="1220348" y="1603130"/>
                </a:lnTo>
                <a:lnTo>
                  <a:pt x="1189263" y="1650305"/>
                </a:lnTo>
                <a:lnTo>
                  <a:pt x="1158534" y="1697732"/>
                </a:lnTo>
                <a:lnTo>
                  <a:pt x="1128161" y="1745411"/>
                </a:lnTo>
                <a:lnTo>
                  <a:pt x="1098146" y="1793338"/>
                </a:lnTo>
                <a:lnTo>
                  <a:pt x="1068491" y="1841513"/>
                </a:lnTo>
                <a:lnTo>
                  <a:pt x="1039199" y="1889932"/>
                </a:lnTo>
                <a:lnTo>
                  <a:pt x="1010270" y="1938595"/>
                </a:lnTo>
                <a:lnTo>
                  <a:pt x="981707" y="1987499"/>
                </a:lnTo>
                <a:lnTo>
                  <a:pt x="953512" y="2036643"/>
                </a:lnTo>
                <a:lnTo>
                  <a:pt x="925687" y="2086024"/>
                </a:lnTo>
                <a:lnTo>
                  <a:pt x="898233" y="2135641"/>
                </a:lnTo>
                <a:lnTo>
                  <a:pt x="871152" y="2185492"/>
                </a:lnTo>
                <a:lnTo>
                  <a:pt x="844447" y="2235574"/>
                </a:lnTo>
                <a:lnTo>
                  <a:pt x="818119" y="2285887"/>
                </a:lnTo>
                <a:lnTo>
                  <a:pt x="792170" y="2336428"/>
                </a:lnTo>
                <a:lnTo>
                  <a:pt x="766602" y="2387195"/>
                </a:lnTo>
                <a:lnTo>
                  <a:pt x="741417" y="2438186"/>
                </a:lnTo>
                <a:lnTo>
                  <a:pt x="716616" y="2489400"/>
                </a:lnTo>
                <a:lnTo>
                  <a:pt x="692202" y="2540835"/>
                </a:lnTo>
                <a:lnTo>
                  <a:pt x="668177" y="2592488"/>
                </a:lnTo>
                <a:lnTo>
                  <a:pt x="644542" y="2644358"/>
                </a:lnTo>
                <a:lnTo>
                  <a:pt x="621299" y="2696443"/>
                </a:lnTo>
                <a:lnTo>
                  <a:pt x="598450" y="2748741"/>
                </a:lnTo>
                <a:lnTo>
                  <a:pt x="575998" y="2801251"/>
                </a:lnTo>
                <a:lnTo>
                  <a:pt x="553943" y="2853969"/>
                </a:lnTo>
                <a:lnTo>
                  <a:pt x="532288" y="2906895"/>
                </a:lnTo>
                <a:lnTo>
                  <a:pt x="511035" y="2960027"/>
                </a:lnTo>
                <a:lnTo>
                  <a:pt x="490186" y="3013362"/>
                </a:lnTo>
                <a:lnTo>
                  <a:pt x="469741" y="3066899"/>
                </a:lnTo>
                <a:lnTo>
                  <a:pt x="449705" y="3120635"/>
                </a:lnTo>
                <a:lnTo>
                  <a:pt x="430077" y="3174570"/>
                </a:lnTo>
                <a:lnTo>
                  <a:pt x="410861" y="3228701"/>
                </a:lnTo>
                <a:lnTo>
                  <a:pt x="392057" y="3283026"/>
                </a:lnTo>
                <a:lnTo>
                  <a:pt x="373669" y="3337543"/>
                </a:lnTo>
                <a:lnTo>
                  <a:pt x="355697" y="3392251"/>
                </a:lnTo>
                <a:lnTo>
                  <a:pt x="338144" y="3447147"/>
                </a:lnTo>
                <a:lnTo>
                  <a:pt x="321011" y="3502230"/>
                </a:lnTo>
                <a:lnTo>
                  <a:pt x="304301" y="3557497"/>
                </a:lnTo>
                <a:lnTo>
                  <a:pt x="288016" y="3612948"/>
                </a:lnTo>
                <a:lnTo>
                  <a:pt x="272156" y="3668579"/>
                </a:lnTo>
                <a:lnTo>
                  <a:pt x="256725" y="3724390"/>
                </a:lnTo>
                <a:lnTo>
                  <a:pt x="241723" y="3780378"/>
                </a:lnTo>
                <a:lnTo>
                  <a:pt x="227154" y="3836541"/>
                </a:lnTo>
                <a:lnTo>
                  <a:pt x="213018" y="3892878"/>
                </a:lnTo>
                <a:lnTo>
                  <a:pt x="199318" y="3949386"/>
                </a:lnTo>
                <a:lnTo>
                  <a:pt x="186055" y="4006064"/>
                </a:lnTo>
                <a:lnTo>
                  <a:pt x="173232" y="4062909"/>
                </a:lnTo>
                <a:lnTo>
                  <a:pt x="160850" y="4119921"/>
                </a:lnTo>
                <a:lnTo>
                  <a:pt x="148911" y="4177096"/>
                </a:lnTo>
                <a:lnTo>
                  <a:pt x="137418" y="4234434"/>
                </a:lnTo>
                <a:lnTo>
                  <a:pt x="126371" y="4291932"/>
                </a:lnTo>
                <a:lnTo>
                  <a:pt x="115773" y="4349588"/>
                </a:lnTo>
                <a:lnTo>
                  <a:pt x="105626" y="4407401"/>
                </a:lnTo>
                <a:lnTo>
                  <a:pt x="95932" y="4465368"/>
                </a:lnTo>
                <a:lnTo>
                  <a:pt x="86692" y="4523488"/>
                </a:lnTo>
                <a:lnTo>
                  <a:pt x="77909" y="4581759"/>
                </a:lnTo>
                <a:lnTo>
                  <a:pt x="69583" y="4640179"/>
                </a:lnTo>
                <a:lnTo>
                  <a:pt x="61718" y="4698746"/>
                </a:lnTo>
                <a:lnTo>
                  <a:pt x="54315" y="4757458"/>
                </a:lnTo>
                <a:lnTo>
                  <a:pt x="47376" y="4816313"/>
                </a:lnTo>
                <a:lnTo>
                  <a:pt x="40903" y="4875309"/>
                </a:lnTo>
                <a:lnTo>
                  <a:pt x="34897" y="4934446"/>
                </a:lnTo>
                <a:lnTo>
                  <a:pt x="29361" y="4993719"/>
                </a:lnTo>
                <a:lnTo>
                  <a:pt x="24297" y="5053129"/>
                </a:lnTo>
                <a:lnTo>
                  <a:pt x="19706" y="5112672"/>
                </a:lnTo>
                <a:lnTo>
                  <a:pt x="15590" y="5172347"/>
                </a:lnTo>
                <a:lnTo>
                  <a:pt x="11951" y="5232152"/>
                </a:lnTo>
                <a:lnTo>
                  <a:pt x="8792" y="5292086"/>
                </a:lnTo>
                <a:lnTo>
                  <a:pt x="6113" y="5352145"/>
                </a:lnTo>
                <a:lnTo>
                  <a:pt x="3917" y="5412330"/>
                </a:lnTo>
                <a:lnTo>
                  <a:pt x="2206" y="5472636"/>
                </a:lnTo>
                <a:lnTo>
                  <a:pt x="981" y="5533064"/>
                </a:lnTo>
                <a:lnTo>
                  <a:pt x="245" y="5593610"/>
                </a:lnTo>
                <a:lnTo>
                  <a:pt x="0" y="5654272"/>
                </a:lnTo>
                <a:lnTo>
                  <a:pt x="245" y="5714935"/>
                </a:lnTo>
                <a:lnTo>
                  <a:pt x="981" y="5775481"/>
                </a:lnTo>
                <a:lnTo>
                  <a:pt x="2206" y="5835908"/>
                </a:lnTo>
                <a:lnTo>
                  <a:pt x="3917" y="5896215"/>
                </a:lnTo>
                <a:lnTo>
                  <a:pt x="6113" y="5956399"/>
                </a:lnTo>
                <a:lnTo>
                  <a:pt x="8792" y="6016458"/>
                </a:lnTo>
                <a:lnTo>
                  <a:pt x="11951" y="6076391"/>
                </a:lnTo>
                <a:lnTo>
                  <a:pt x="15590" y="6136197"/>
                </a:lnTo>
                <a:lnTo>
                  <a:pt x="19706" y="6195872"/>
                </a:lnTo>
                <a:lnTo>
                  <a:pt x="24297" y="6255415"/>
                </a:lnTo>
                <a:lnTo>
                  <a:pt x="29361" y="6314824"/>
                </a:lnTo>
                <a:lnTo>
                  <a:pt x="34897" y="6374098"/>
                </a:lnTo>
                <a:lnTo>
                  <a:pt x="40903" y="6433234"/>
                </a:lnTo>
                <a:lnTo>
                  <a:pt x="47376" y="6492230"/>
                </a:lnTo>
                <a:lnTo>
                  <a:pt x="54315" y="6551085"/>
                </a:lnTo>
                <a:lnTo>
                  <a:pt x="61718" y="6609797"/>
                </a:lnTo>
                <a:lnTo>
                  <a:pt x="69583" y="6668364"/>
                </a:lnTo>
                <a:lnTo>
                  <a:pt x="77909" y="6726783"/>
                </a:lnTo>
                <a:lnTo>
                  <a:pt x="86692" y="6785054"/>
                </a:lnTo>
                <a:lnTo>
                  <a:pt x="95932" y="6843174"/>
                </a:lnTo>
                <a:lnTo>
                  <a:pt x="105626" y="6901141"/>
                </a:lnTo>
                <a:lnTo>
                  <a:pt x="115773" y="6958954"/>
                </a:lnTo>
                <a:lnTo>
                  <a:pt x="126371" y="7016610"/>
                </a:lnTo>
                <a:lnTo>
                  <a:pt x="137418" y="7074108"/>
                </a:lnTo>
                <a:lnTo>
                  <a:pt x="148911" y="7131445"/>
                </a:lnTo>
                <a:lnTo>
                  <a:pt x="160850" y="7188621"/>
                </a:lnTo>
                <a:lnTo>
                  <a:pt x="173232" y="7245632"/>
                </a:lnTo>
                <a:lnTo>
                  <a:pt x="186055" y="7302478"/>
                </a:lnTo>
                <a:lnTo>
                  <a:pt x="199318" y="7359156"/>
                </a:lnTo>
                <a:lnTo>
                  <a:pt x="213018" y="7415664"/>
                </a:lnTo>
                <a:lnTo>
                  <a:pt x="227154" y="7472000"/>
                </a:lnTo>
                <a:lnTo>
                  <a:pt x="241723" y="7528163"/>
                </a:lnTo>
                <a:lnTo>
                  <a:pt x="256725" y="7584151"/>
                </a:lnTo>
                <a:lnTo>
                  <a:pt x="272156" y="7639962"/>
                </a:lnTo>
                <a:lnTo>
                  <a:pt x="288016" y="7695593"/>
                </a:lnTo>
                <a:lnTo>
                  <a:pt x="304301" y="7751044"/>
                </a:lnTo>
                <a:lnTo>
                  <a:pt x="321011" y="7806311"/>
                </a:lnTo>
                <a:lnTo>
                  <a:pt x="338144" y="7861394"/>
                </a:lnTo>
                <a:lnTo>
                  <a:pt x="355697" y="7916290"/>
                </a:lnTo>
                <a:lnTo>
                  <a:pt x="373669" y="7970998"/>
                </a:lnTo>
                <a:lnTo>
                  <a:pt x="392057" y="8025515"/>
                </a:lnTo>
                <a:lnTo>
                  <a:pt x="410861" y="8079840"/>
                </a:lnTo>
                <a:lnTo>
                  <a:pt x="430077" y="8133971"/>
                </a:lnTo>
                <a:lnTo>
                  <a:pt x="449705" y="8187905"/>
                </a:lnTo>
                <a:lnTo>
                  <a:pt x="469741" y="8241642"/>
                </a:lnTo>
                <a:lnTo>
                  <a:pt x="490186" y="8295179"/>
                </a:lnTo>
                <a:lnTo>
                  <a:pt x="511035" y="8348514"/>
                </a:lnTo>
                <a:lnTo>
                  <a:pt x="532288" y="8401645"/>
                </a:lnTo>
                <a:lnTo>
                  <a:pt x="553943" y="8454571"/>
                </a:lnTo>
                <a:lnTo>
                  <a:pt x="575998" y="8507290"/>
                </a:lnTo>
                <a:lnTo>
                  <a:pt x="598450" y="8559799"/>
                </a:lnTo>
                <a:lnTo>
                  <a:pt x="621299" y="8612097"/>
                </a:lnTo>
                <a:lnTo>
                  <a:pt x="644542" y="8664182"/>
                </a:lnTo>
                <a:lnTo>
                  <a:pt x="668177" y="8716052"/>
                </a:lnTo>
                <a:lnTo>
                  <a:pt x="692202" y="8767705"/>
                </a:lnTo>
                <a:lnTo>
                  <a:pt x="716616" y="8819140"/>
                </a:lnTo>
                <a:lnTo>
                  <a:pt x="741417" y="8870354"/>
                </a:lnTo>
                <a:lnTo>
                  <a:pt x="766602" y="8921345"/>
                </a:lnTo>
                <a:lnTo>
                  <a:pt x="792170" y="8972112"/>
                </a:lnTo>
                <a:lnTo>
                  <a:pt x="818119" y="9022653"/>
                </a:lnTo>
                <a:lnTo>
                  <a:pt x="844447" y="9072966"/>
                </a:lnTo>
                <a:lnTo>
                  <a:pt x="871152" y="9123048"/>
                </a:lnTo>
                <a:lnTo>
                  <a:pt x="898233" y="9172899"/>
                </a:lnTo>
                <a:lnTo>
                  <a:pt x="925687" y="9222516"/>
                </a:lnTo>
                <a:lnTo>
                  <a:pt x="953512" y="9271897"/>
                </a:lnTo>
                <a:lnTo>
                  <a:pt x="981707" y="9321041"/>
                </a:lnTo>
                <a:lnTo>
                  <a:pt x="1010270" y="9369945"/>
                </a:lnTo>
                <a:lnTo>
                  <a:pt x="1039199" y="9418608"/>
                </a:lnTo>
                <a:lnTo>
                  <a:pt x="1068491" y="9467027"/>
                </a:lnTo>
                <a:lnTo>
                  <a:pt x="1098146" y="9515202"/>
                </a:lnTo>
                <a:lnTo>
                  <a:pt x="1128161" y="9563129"/>
                </a:lnTo>
                <a:lnTo>
                  <a:pt x="1158534" y="9610808"/>
                </a:lnTo>
                <a:lnTo>
                  <a:pt x="1189263" y="9658235"/>
                </a:lnTo>
                <a:lnTo>
                  <a:pt x="1220348" y="9705410"/>
                </a:lnTo>
                <a:lnTo>
                  <a:pt x="1251784" y="9752331"/>
                </a:lnTo>
                <a:lnTo>
                  <a:pt x="1283572" y="9798995"/>
                </a:lnTo>
                <a:lnTo>
                  <a:pt x="1315708" y="9845401"/>
                </a:lnTo>
                <a:lnTo>
                  <a:pt x="1348192" y="9891546"/>
                </a:lnTo>
                <a:lnTo>
                  <a:pt x="1381020" y="9937430"/>
                </a:lnTo>
                <a:lnTo>
                  <a:pt x="1414192" y="9983049"/>
                </a:lnTo>
                <a:lnTo>
                  <a:pt x="1447705" y="10028403"/>
                </a:lnTo>
                <a:lnTo>
                  <a:pt x="1481557" y="10073488"/>
                </a:lnTo>
                <a:lnTo>
                  <a:pt x="1515748" y="10118305"/>
                </a:lnTo>
                <a:lnTo>
                  <a:pt x="1550273" y="10162849"/>
                </a:lnTo>
                <a:lnTo>
                  <a:pt x="1585133" y="10207120"/>
                </a:lnTo>
                <a:lnTo>
                  <a:pt x="1620324" y="10251116"/>
                </a:lnTo>
                <a:lnTo>
                  <a:pt x="1655846" y="10294835"/>
                </a:lnTo>
                <a:lnTo>
                  <a:pt x="1691695" y="10338275"/>
                </a:lnTo>
                <a:lnTo>
                  <a:pt x="1727871" y="10381433"/>
                </a:lnTo>
                <a:lnTo>
                  <a:pt x="1764371" y="10424309"/>
                </a:lnTo>
                <a:lnTo>
                  <a:pt x="1801194" y="10466900"/>
                </a:lnTo>
                <a:lnTo>
                  <a:pt x="1838337" y="10509204"/>
                </a:lnTo>
                <a:lnTo>
                  <a:pt x="1875799" y="10551220"/>
                </a:lnTo>
                <a:lnTo>
                  <a:pt x="1913577" y="10592946"/>
                </a:lnTo>
                <a:lnTo>
                  <a:pt x="1951671" y="10634379"/>
                </a:lnTo>
                <a:lnTo>
                  <a:pt x="1990078" y="10675518"/>
                </a:lnTo>
                <a:lnTo>
                  <a:pt x="2028795" y="10716361"/>
                </a:lnTo>
                <a:lnTo>
                  <a:pt x="2067822" y="10756906"/>
                </a:lnTo>
                <a:lnTo>
                  <a:pt x="2107157" y="10797151"/>
                </a:lnTo>
                <a:lnTo>
                  <a:pt x="2146797" y="10837095"/>
                </a:lnTo>
                <a:lnTo>
                  <a:pt x="2186740" y="10876735"/>
                </a:lnTo>
                <a:lnTo>
                  <a:pt x="2226985" y="10916069"/>
                </a:lnTo>
                <a:lnTo>
                  <a:pt x="2267530" y="10955096"/>
                </a:lnTo>
                <a:lnTo>
                  <a:pt x="2308373" y="10993814"/>
                </a:lnTo>
                <a:lnTo>
                  <a:pt x="2349513" y="11032221"/>
                </a:lnTo>
                <a:lnTo>
                  <a:pt x="2390946" y="11070314"/>
                </a:lnTo>
                <a:lnTo>
                  <a:pt x="2432671" y="11108093"/>
                </a:lnTo>
                <a:lnTo>
                  <a:pt x="2474687" y="11145555"/>
                </a:lnTo>
                <a:lnTo>
                  <a:pt x="2516992" y="11182698"/>
                </a:lnTo>
                <a:lnTo>
                  <a:pt x="2559583" y="11219521"/>
                </a:lnTo>
                <a:lnTo>
                  <a:pt x="2602458" y="11256021"/>
                </a:lnTo>
                <a:lnTo>
                  <a:pt x="2645617" y="11292197"/>
                </a:lnTo>
                <a:lnTo>
                  <a:pt x="2665440" y="11308556"/>
                </a:lnTo>
                <a:lnTo>
                  <a:pt x="2670073" y="11308556"/>
                </a:lnTo>
                <a:lnTo>
                  <a:pt x="2670073" y="0"/>
                </a:lnTo>
                <a:close/>
              </a:path>
            </a:pathLst>
          </a:custGeom>
          <a:solidFill>
            <a:srgbClr val="D3FF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Holder 4">
            <a:extLst>
              <a:ext uri="{FF2B5EF4-FFF2-40B4-BE49-F238E27FC236}">
                <a16:creationId xmlns:a16="http://schemas.microsoft.com/office/drawing/2014/main" id="{48F55FEC-9D43-8401-6608-41E896F6EB6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0" name="Holder 2">
            <a:extLst>
              <a:ext uri="{FF2B5EF4-FFF2-40B4-BE49-F238E27FC236}">
                <a16:creationId xmlns:a16="http://schemas.microsoft.com/office/drawing/2014/main" id="{613A6C44-8268-091D-F104-CD3093DF37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98850" y="1006475"/>
            <a:ext cx="13774874" cy="1107996"/>
          </a:xfrm>
        </p:spPr>
        <p:txBody>
          <a:bodyPr lIns="0" tIns="0" rIns="0" bIns="0"/>
          <a:lstStyle>
            <a:lvl1pPr>
              <a:defRPr sz="72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 de la partie</a:t>
            </a:r>
            <a:endParaRPr dirty="0"/>
          </a:p>
        </p:txBody>
      </p:sp>
      <p:sp>
        <p:nvSpPr>
          <p:cNvPr id="21" name="Holder 3">
            <a:extLst>
              <a:ext uri="{FF2B5EF4-FFF2-40B4-BE49-F238E27FC236}">
                <a16:creationId xmlns:a16="http://schemas.microsoft.com/office/drawing/2014/main" id="{76253165-D143-9D60-3D02-7D45E28E9EA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33032" y="2454275"/>
            <a:ext cx="13774875" cy="615553"/>
          </a:xfrm>
        </p:spPr>
        <p:txBody>
          <a:bodyPr lIns="0" tIns="0" rIns="0" bIns="0"/>
          <a:lstStyle>
            <a:lvl1pPr>
              <a:defRPr sz="4000" b="0" i="0" cap="all" baseline="0">
                <a:solidFill>
                  <a:srgbClr val="00C350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Sous-titre de la partie</a:t>
            </a:r>
            <a:endParaRPr dirty="0"/>
          </a:p>
        </p:txBody>
      </p:sp>
      <p:sp>
        <p:nvSpPr>
          <p:cNvPr id="22" name="Holder 3">
            <a:extLst>
              <a:ext uri="{FF2B5EF4-FFF2-40B4-BE49-F238E27FC236}">
                <a16:creationId xmlns:a16="http://schemas.microsoft.com/office/drawing/2014/main" id="{20A7814B-9944-B1B4-0B05-703817F938A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528358" y="3409632"/>
            <a:ext cx="13774875" cy="307777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cs typeface="Sofia Pro Regular" pitchFamily="2" charset="77"/>
              </a:defRPr>
            </a:lvl1pPr>
          </a:lstStyle>
          <a:p>
            <a:r>
              <a:rPr lang="fr-FR" dirty="0"/>
              <a:t>Texte courant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17962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7F4C"/>
                </a:solidFill>
                <a:latin typeface="Helvetica"/>
                <a:cs typeface="Helvetica"/>
              </a:defRPr>
            </a:lvl1pPr>
          </a:lstStyle>
          <a:p>
            <a:pPr marL="12700">
              <a:lnSpc>
                <a:spcPts val="1855"/>
              </a:lnSpc>
            </a:pPr>
            <a:endParaRPr spc="110" dirty="0"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8CDC95F6-5ABF-2690-3948-17601FFD7739}"/>
              </a:ext>
            </a:extLst>
          </p:cNvPr>
          <p:cNvSpPr/>
          <p:nvPr userDrawn="1"/>
        </p:nvSpPr>
        <p:spPr>
          <a:xfrm>
            <a:off x="18627703" y="0"/>
            <a:ext cx="1477010" cy="3173095"/>
          </a:xfrm>
          <a:custGeom>
            <a:avLst/>
            <a:gdLst/>
            <a:ahLst/>
            <a:cxnLst/>
            <a:rect l="l" t="t" r="r" b="b"/>
            <a:pathLst>
              <a:path w="1477009" h="3173095">
                <a:moveTo>
                  <a:pt x="1476395" y="0"/>
                </a:moveTo>
                <a:lnTo>
                  <a:pt x="0" y="0"/>
                </a:lnTo>
                <a:lnTo>
                  <a:pt x="0" y="2425250"/>
                </a:lnTo>
                <a:lnTo>
                  <a:pt x="1470" y="2472515"/>
                </a:lnTo>
                <a:lnTo>
                  <a:pt x="5822" y="2518998"/>
                </a:lnTo>
                <a:lnTo>
                  <a:pt x="12969" y="2564613"/>
                </a:lnTo>
                <a:lnTo>
                  <a:pt x="22823" y="2609271"/>
                </a:lnTo>
                <a:lnTo>
                  <a:pt x="35296" y="2652884"/>
                </a:lnTo>
                <a:lnTo>
                  <a:pt x="50301" y="2695367"/>
                </a:lnTo>
                <a:lnTo>
                  <a:pt x="67750" y="2736630"/>
                </a:lnTo>
                <a:lnTo>
                  <a:pt x="87557" y="2776586"/>
                </a:lnTo>
                <a:lnTo>
                  <a:pt x="109632" y="2815148"/>
                </a:lnTo>
                <a:lnTo>
                  <a:pt x="133890" y="2852229"/>
                </a:lnTo>
                <a:lnTo>
                  <a:pt x="160241" y="2887740"/>
                </a:lnTo>
                <a:lnTo>
                  <a:pt x="188599" y="2921595"/>
                </a:lnTo>
                <a:lnTo>
                  <a:pt x="218876" y="2953705"/>
                </a:lnTo>
                <a:lnTo>
                  <a:pt x="250985" y="2983984"/>
                </a:lnTo>
                <a:lnTo>
                  <a:pt x="284838" y="3012343"/>
                </a:lnTo>
                <a:lnTo>
                  <a:pt x="320347" y="3038696"/>
                </a:lnTo>
                <a:lnTo>
                  <a:pt x="357425" y="3062954"/>
                </a:lnTo>
                <a:lnTo>
                  <a:pt x="395985" y="3085030"/>
                </a:lnTo>
                <a:lnTo>
                  <a:pt x="435938" y="3104837"/>
                </a:lnTo>
                <a:lnTo>
                  <a:pt x="477198" y="3122287"/>
                </a:lnTo>
                <a:lnTo>
                  <a:pt x="519676" y="3137292"/>
                </a:lnTo>
                <a:lnTo>
                  <a:pt x="563286" y="3149765"/>
                </a:lnTo>
                <a:lnTo>
                  <a:pt x="607939" y="3159619"/>
                </a:lnTo>
                <a:lnTo>
                  <a:pt x="653549" y="3166766"/>
                </a:lnTo>
                <a:lnTo>
                  <a:pt x="700027" y="3171119"/>
                </a:lnTo>
                <a:lnTo>
                  <a:pt x="747286" y="3172589"/>
                </a:lnTo>
                <a:lnTo>
                  <a:pt x="1476395" y="3172589"/>
                </a:lnTo>
                <a:lnTo>
                  <a:pt x="1476395" y="0"/>
                </a:lnTo>
                <a:close/>
              </a:path>
            </a:pathLst>
          </a:custGeom>
          <a:solidFill>
            <a:srgbClr val="00C1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762ABECE-672B-0BD9-375C-DF2A097233FB}"/>
              </a:ext>
            </a:extLst>
          </p:cNvPr>
          <p:cNvSpPr/>
          <p:nvPr userDrawn="1"/>
        </p:nvSpPr>
        <p:spPr>
          <a:xfrm>
            <a:off x="18627703" y="3444826"/>
            <a:ext cx="1477010" cy="7863840"/>
          </a:xfrm>
          <a:custGeom>
            <a:avLst/>
            <a:gdLst/>
            <a:ahLst/>
            <a:cxnLst/>
            <a:rect l="l" t="t" r="r" b="b"/>
            <a:pathLst>
              <a:path w="1477009" h="7863840">
                <a:moveTo>
                  <a:pt x="1476395" y="0"/>
                </a:moveTo>
                <a:lnTo>
                  <a:pt x="747286" y="0"/>
                </a:lnTo>
                <a:lnTo>
                  <a:pt x="700027" y="1470"/>
                </a:lnTo>
                <a:lnTo>
                  <a:pt x="653549" y="5822"/>
                </a:lnTo>
                <a:lnTo>
                  <a:pt x="607939" y="12969"/>
                </a:lnTo>
                <a:lnTo>
                  <a:pt x="563286" y="22823"/>
                </a:lnTo>
                <a:lnTo>
                  <a:pt x="519676" y="35296"/>
                </a:lnTo>
                <a:lnTo>
                  <a:pt x="477198" y="50302"/>
                </a:lnTo>
                <a:lnTo>
                  <a:pt x="435938" y="67751"/>
                </a:lnTo>
                <a:lnTo>
                  <a:pt x="395985" y="87558"/>
                </a:lnTo>
                <a:lnTo>
                  <a:pt x="357425" y="109634"/>
                </a:lnTo>
                <a:lnTo>
                  <a:pt x="320347" y="133893"/>
                </a:lnTo>
                <a:lnTo>
                  <a:pt x="284838" y="160245"/>
                </a:lnTo>
                <a:lnTo>
                  <a:pt x="250985" y="188604"/>
                </a:lnTo>
                <a:lnTo>
                  <a:pt x="218876" y="218883"/>
                </a:lnTo>
                <a:lnTo>
                  <a:pt x="188599" y="250993"/>
                </a:lnTo>
                <a:lnTo>
                  <a:pt x="160241" y="284848"/>
                </a:lnTo>
                <a:lnTo>
                  <a:pt x="133890" y="320359"/>
                </a:lnTo>
                <a:lnTo>
                  <a:pt x="109632" y="357440"/>
                </a:lnTo>
                <a:lnTo>
                  <a:pt x="87557" y="396002"/>
                </a:lnTo>
                <a:lnTo>
                  <a:pt x="67750" y="435959"/>
                </a:lnTo>
                <a:lnTo>
                  <a:pt x="50301" y="477222"/>
                </a:lnTo>
                <a:lnTo>
                  <a:pt x="35296" y="519704"/>
                </a:lnTo>
                <a:lnTo>
                  <a:pt x="22823" y="563318"/>
                </a:lnTo>
                <a:lnTo>
                  <a:pt x="12969" y="607975"/>
                </a:lnTo>
                <a:lnTo>
                  <a:pt x="5822" y="653590"/>
                </a:lnTo>
                <a:lnTo>
                  <a:pt x="1470" y="700073"/>
                </a:lnTo>
                <a:lnTo>
                  <a:pt x="0" y="747338"/>
                </a:lnTo>
                <a:lnTo>
                  <a:pt x="0" y="7116390"/>
                </a:lnTo>
                <a:lnTo>
                  <a:pt x="1470" y="7163655"/>
                </a:lnTo>
                <a:lnTo>
                  <a:pt x="5822" y="7210138"/>
                </a:lnTo>
                <a:lnTo>
                  <a:pt x="12969" y="7255753"/>
                </a:lnTo>
                <a:lnTo>
                  <a:pt x="22823" y="7300411"/>
                </a:lnTo>
                <a:lnTo>
                  <a:pt x="35296" y="7344024"/>
                </a:lnTo>
                <a:lnTo>
                  <a:pt x="50301" y="7386506"/>
                </a:lnTo>
                <a:lnTo>
                  <a:pt x="67750" y="7427770"/>
                </a:lnTo>
                <a:lnTo>
                  <a:pt x="87557" y="7467726"/>
                </a:lnTo>
                <a:lnTo>
                  <a:pt x="109632" y="7506288"/>
                </a:lnTo>
                <a:lnTo>
                  <a:pt x="133890" y="7543369"/>
                </a:lnTo>
                <a:lnTo>
                  <a:pt x="160241" y="7578880"/>
                </a:lnTo>
                <a:lnTo>
                  <a:pt x="188599" y="7612735"/>
                </a:lnTo>
                <a:lnTo>
                  <a:pt x="218876" y="7644845"/>
                </a:lnTo>
                <a:lnTo>
                  <a:pt x="250985" y="7675124"/>
                </a:lnTo>
                <a:lnTo>
                  <a:pt x="284838" y="7703483"/>
                </a:lnTo>
                <a:lnTo>
                  <a:pt x="320347" y="7729836"/>
                </a:lnTo>
                <a:lnTo>
                  <a:pt x="357425" y="7754094"/>
                </a:lnTo>
                <a:lnTo>
                  <a:pt x="395985" y="7776170"/>
                </a:lnTo>
                <a:lnTo>
                  <a:pt x="435938" y="7795977"/>
                </a:lnTo>
                <a:lnTo>
                  <a:pt x="477198" y="7813427"/>
                </a:lnTo>
                <a:lnTo>
                  <a:pt x="519676" y="7828432"/>
                </a:lnTo>
                <a:lnTo>
                  <a:pt x="563286" y="7840905"/>
                </a:lnTo>
                <a:lnTo>
                  <a:pt x="607939" y="7850759"/>
                </a:lnTo>
                <a:lnTo>
                  <a:pt x="653549" y="7857906"/>
                </a:lnTo>
                <a:lnTo>
                  <a:pt x="700027" y="7862258"/>
                </a:lnTo>
                <a:lnTo>
                  <a:pt x="747286" y="7863729"/>
                </a:lnTo>
                <a:lnTo>
                  <a:pt x="1476395" y="7863729"/>
                </a:lnTo>
                <a:lnTo>
                  <a:pt x="1476395" y="0"/>
                </a:lnTo>
                <a:close/>
              </a:path>
            </a:pathLst>
          </a:custGeom>
          <a:solidFill>
            <a:srgbClr val="4B25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CEA15BE-DE91-8F22-CEE5-73AA54101200}"/>
              </a:ext>
            </a:extLst>
          </p:cNvPr>
          <p:cNvSpPr/>
          <p:nvPr userDrawn="1"/>
        </p:nvSpPr>
        <p:spPr>
          <a:xfrm>
            <a:off x="0" y="13444"/>
            <a:ext cx="2649220" cy="11282045"/>
          </a:xfrm>
          <a:custGeom>
            <a:avLst/>
            <a:gdLst/>
            <a:ahLst/>
            <a:cxnLst/>
            <a:rect l="l" t="t" r="r" b="b"/>
            <a:pathLst>
              <a:path w="2649220" h="11282045">
                <a:moveTo>
                  <a:pt x="0" y="0"/>
                </a:moveTo>
                <a:lnTo>
                  <a:pt x="0" y="11281654"/>
                </a:lnTo>
                <a:lnTo>
                  <a:pt x="46674" y="11242577"/>
                </a:lnTo>
                <a:lnTo>
                  <a:pt x="89549" y="11206076"/>
                </a:lnTo>
                <a:lnTo>
                  <a:pt x="132140" y="11169254"/>
                </a:lnTo>
                <a:lnTo>
                  <a:pt x="174445" y="11132111"/>
                </a:lnTo>
                <a:lnTo>
                  <a:pt x="216461" y="11094649"/>
                </a:lnTo>
                <a:lnTo>
                  <a:pt x="258186" y="11056870"/>
                </a:lnTo>
                <a:lnTo>
                  <a:pt x="299619" y="11018777"/>
                </a:lnTo>
                <a:lnTo>
                  <a:pt x="340758" y="10980370"/>
                </a:lnTo>
                <a:lnTo>
                  <a:pt x="381601" y="10941652"/>
                </a:lnTo>
                <a:lnTo>
                  <a:pt x="422147" y="10902625"/>
                </a:lnTo>
                <a:lnTo>
                  <a:pt x="462392" y="10863291"/>
                </a:lnTo>
                <a:lnTo>
                  <a:pt x="502335" y="10823651"/>
                </a:lnTo>
                <a:lnTo>
                  <a:pt x="541975" y="10783707"/>
                </a:lnTo>
                <a:lnTo>
                  <a:pt x="581310" y="10743462"/>
                </a:lnTo>
                <a:lnTo>
                  <a:pt x="620337" y="10702917"/>
                </a:lnTo>
                <a:lnTo>
                  <a:pt x="659054" y="10662074"/>
                </a:lnTo>
                <a:lnTo>
                  <a:pt x="697461" y="10620935"/>
                </a:lnTo>
                <a:lnTo>
                  <a:pt x="735555" y="10579502"/>
                </a:lnTo>
                <a:lnTo>
                  <a:pt x="773333" y="10537776"/>
                </a:lnTo>
                <a:lnTo>
                  <a:pt x="810795" y="10495760"/>
                </a:lnTo>
                <a:lnTo>
                  <a:pt x="847938" y="10453456"/>
                </a:lnTo>
                <a:lnTo>
                  <a:pt x="884761" y="10410865"/>
                </a:lnTo>
                <a:lnTo>
                  <a:pt x="921261" y="10367989"/>
                </a:lnTo>
                <a:lnTo>
                  <a:pt x="957437" y="10324830"/>
                </a:lnTo>
                <a:lnTo>
                  <a:pt x="993286" y="10281391"/>
                </a:lnTo>
                <a:lnTo>
                  <a:pt x="1028808" y="10237672"/>
                </a:lnTo>
                <a:lnTo>
                  <a:pt x="1063999" y="10193676"/>
                </a:lnTo>
                <a:lnTo>
                  <a:pt x="1098859" y="10149405"/>
                </a:lnTo>
                <a:lnTo>
                  <a:pt x="1133384" y="10104860"/>
                </a:lnTo>
                <a:lnTo>
                  <a:pt x="1167575" y="10060044"/>
                </a:lnTo>
                <a:lnTo>
                  <a:pt x="1201427" y="10014959"/>
                </a:lnTo>
                <a:lnTo>
                  <a:pt x="1234940" y="9969605"/>
                </a:lnTo>
                <a:lnTo>
                  <a:pt x="1268112" y="9923986"/>
                </a:lnTo>
                <a:lnTo>
                  <a:pt x="1300940" y="9878102"/>
                </a:lnTo>
                <a:lnTo>
                  <a:pt x="1333424" y="9831957"/>
                </a:lnTo>
                <a:lnTo>
                  <a:pt x="1365560" y="9785551"/>
                </a:lnTo>
                <a:lnTo>
                  <a:pt x="1397348" y="9738887"/>
                </a:lnTo>
                <a:lnTo>
                  <a:pt x="1428784" y="9691966"/>
                </a:lnTo>
                <a:lnTo>
                  <a:pt x="1459869" y="9644791"/>
                </a:lnTo>
                <a:lnTo>
                  <a:pt x="1490598" y="9597364"/>
                </a:lnTo>
                <a:lnTo>
                  <a:pt x="1520971" y="9549685"/>
                </a:lnTo>
                <a:lnTo>
                  <a:pt x="1550986" y="9501758"/>
                </a:lnTo>
                <a:lnTo>
                  <a:pt x="1580641" y="9453583"/>
                </a:lnTo>
                <a:lnTo>
                  <a:pt x="1609933" y="9405164"/>
                </a:lnTo>
                <a:lnTo>
                  <a:pt x="1638862" y="9356501"/>
                </a:lnTo>
                <a:lnTo>
                  <a:pt x="1667425" y="9307597"/>
                </a:lnTo>
                <a:lnTo>
                  <a:pt x="1695620" y="9258453"/>
                </a:lnTo>
                <a:lnTo>
                  <a:pt x="1723445" y="9209072"/>
                </a:lnTo>
                <a:lnTo>
                  <a:pt x="1750899" y="9159455"/>
                </a:lnTo>
                <a:lnTo>
                  <a:pt x="1777980" y="9109604"/>
                </a:lnTo>
                <a:lnTo>
                  <a:pt x="1804685" y="9059522"/>
                </a:lnTo>
                <a:lnTo>
                  <a:pt x="1831013" y="9009209"/>
                </a:lnTo>
                <a:lnTo>
                  <a:pt x="1856962" y="8958668"/>
                </a:lnTo>
                <a:lnTo>
                  <a:pt x="1882530" y="8907901"/>
                </a:lnTo>
                <a:lnTo>
                  <a:pt x="1907715" y="8856910"/>
                </a:lnTo>
                <a:lnTo>
                  <a:pt x="1932516" y="8805696"/>
                </a:lnTo>
                <a:lnTo>
                  <a:pt x="1956930" y="8754261"/>
                </a:lnTo>
                <a:lnTo>
                  <a:pt x="1980955" y="8702608"/>
                </a:lnTo>
                <a:lnTo>
                  <a:pt x="2004590" y="8650738"/>
                </a:lnTo>
                <a:lnTo>
                  <a:pt x="2027833" y="8598653"/>
                </a:lnTo>
                <a:lnTo>
                  <a:pt x="2050682" y="8546355"/>
                </a:lnTo>
                <a:lnTo>
                  <a:pt x="2073134" y="8493846"/>
                </a:lnTo>
                <a:lnTo>
                  <a:pt x="2095189" y="8441127"/>
                </a:lnTo>
                <a:lnTo>
                  <a:pt x="2116844" y="8388201"/>
                </a:lnTo>
                <a:lnTo>
                  <a:pt x="2138097" y="8335070"/>
                </a:lnTo>
                <a:lnTo>
                  <a:pt x="2158946" y="8281735"/>
                </a:lnTo>
                <a:lnTo>
                  <a:pt x="2179391" y="8228198"/>
                </a:lnTo>
                <a:lnTo>
                  <a:pt x="2199427" y="8174461"/>
                </a:lnTo>
                <a:lnTo>
                  <a:pt x="2219055" y="8120526"/>
                </a:lnTo>
                <a:lnTo>
                  <a:pt x="2238271" y="8066396"/>
                </a:lnTo>
                <a:lnTo>
                  <a:pt x="2257075" y="8012071"/>
                </a:lnTo>
                <a:lnTo>
                  <a:pt x="2275463" y="7957554"/>
                </a:lnTo>
                <a:lnTo>
                  <a:pt x="2293435" y="7902846"/>
                </a:lnTo>
                <a:lnTo>
                  <a:pt x="2310988" y="7847950"/>
                </a:lnTo>
                <a:lnTo>
                  <a:pt x="2328121" y="7792867"/>
                </a:lnTo>
                <a:lnTo>
                  <a:pt x="2344831" y="7737599"/>
                </a:lnTo>
                <a:lnTo>
                  <a:pt x="2361116" y="7682149"/>
                </a:lnTo>
                <a:lnTo>
                  <a:pt x="2376976" y="7626518"/>
                </a:lnTo>
                <a:lnTo>
                  <a:pt x="2392407" y="7570707"/>
                </a:lnTo>
                <a:lnTo>
                  <a:pt x="2407409" y="7514719"/>
                </a:lnTo>
                <a:lnTo>
                  <a:pt x="2421978" y="7458556"/>
                </a:lnTo>
                <a:lnTo>
                  <a:pt x="2436114" y="7402220"/>
                </a:lnTo>
                <a:lnTo>
                  <a:pt x="2449814" y="7345712"/>
                </a:lnTo>
                <a:lnTo>
                  <a:pt x="2463077" y="7289034"/>
                </a:lnTo>
                <a:lnTo>
                  <a:pt x="2475900" y="7232188"/>
                </a:lnTo>
                <a:lnTo>
                  <a:pt x="2488282" y="7175177"/>
                </a:lnTo>
                <a:lnTo>
                  <a:pt x="2500221" y="7118001"/>
                </a:lnTo>
                <a:lnTo>
                  <a:pt x="2511714" y="7060664"/>
                </a:lnTo>
                <a:lnTo>
                  <a:pt x="2522761" y="7003166"/>
                </a:lnTo>
                <a:lnTo>
                  <a:pt x="2533359" y="6945510"/>
                </a:lnTo>
                <a:lnTo>
                  <a:pt x="2543506" y="6887697"/>
                </a:lnTo>
                <a:lnTo>
                  <a:pt x="2553200" y="6829730"/>
                </a:lnTo>
                <a:lnTo>
                  <a:pt x="2562440" y="6771610"/>
                </a:lnTo>
                <a:lnTo>
                  <a:pt x="2571223" y="6713339"/>
                </a:lnTo>
                <a:lnTo>
                  <a:pt x="2579549" y="6654919"/>
                </a:lnTo>
                <a:lnTo>
                  <a:pt x="2587414" y="6596353"/>
                </a:lnTo>
                <a:lnTo>
                  <a:pt x="2594817" y="6537641"/>
                </a:lnTo>
                <a:lnTo>
                  <a:pt x="2601756" y="6478786"/>
                </a:lnTo>
                <a:lnTo>
                  <a:pt x="2608229" y="6419789"/>
                </a:lnTo>
                <a:lnTo>
                  <a:pt x="2614235" y="6360653"/>
                </a:lnTo>
                <a:lnTo>
                  <a:pt x="2619771" y="6301380"/>
                </a:lnTo>
                <a:lnTo>
                  <a:pt x="2624835" y="6241971"/>
                </a:lnTo>
                <a:lnTo>
                  <a:pt x="2629426" y="6182427"/>
                </a:lnTo>
                <a:lnTo>
                  <a:pt x="2633542" y="6122752"/>
                </a:lnTo>
                <a:lnTo>
                  <a:pt x="2637180" y="6062947"/>
                </a:lnTo>
                <a:lnTo>
                  <a:pt x="2640340" y="6003014"/>
                </a:lnTo>
                <a:lnTo>
                  <a:pt x="2643019" y="5942954"/>
                </a:lnTo>
                <a:lnTo>
                  <a:pt x="2645215" y="5882770"/>
                </a:lnTo>
                <a:lnTo>
                  <a:pt x="2646926" y="5822464"/>
                </a:lnTo>
                <a:lnTo>
                  <a:pt x="2648151" y="5762037"/>
                </a:lnTo>
                <a:lnTo>
                  <a:pt x="2648887" y="5701491"/>
                </a:lnTo>
                <a:lnTo>
                  <a:pt x="2649132" y="5640828"/>
                </a:lnTo>
                <a:lnTo>
                  <a:pt x="2648887" y="5580165"/>
                </a:lnTo>
                <a:lnTo>
                  <a:pt x="2648151" y="5519619"/>
                </a:lnTo>
                <a:lnTo>
                  <a:pt x="2646926" y="5459192"/>
                </a:lnTo>
                <a:lnTo>
                  <a:pt x="2645215" y="5398885"/>
                </a:lnTo>
                <a:lnTo>
                  <a:pt x="2643019" y="5338701"/>
                </a:lnTo>
                <a:lnTo>
                  <a:pt x="2640340" y="5278642"/>
                </a:lnTo>
                <a:lnTo>
                  <a:pt x="2637180" y="5218708"/>
                </a:lnTo>
                <a:lnTo>
                  <a:pt x="2633542" y="5158903"/>
                </a:lnTo>
                <a:lnTo>
                  <a:pt x="2629426" y="5099228"/>
                </a:lnTo>
                <a:lnTo>
                  <a:pt x="2624835" y="5039684"/>
                </a:lnTo>
                <a:lnTo>
                  <a:pt x="2619771" y="4980275"/>
                </a:lnTo>
                <a:lnTo>
                  <a:pt x="2614235" y="4921001"/>
                </a:lnTo>
                <a:lnTo>
                  <a:pt x="2608229" y="4861865"/>
                </a:lnTo>
                <a:lnTo>
                  <a:pt x="2601756" y="4802869"/>
                </a:lnTo>
                <a:lnTo>
                  <a:pt x="2594817" y="4744013"/>
                </a:lnTo>
                <a:lnTo>
                  <a:pt x="2587414" y="4685302"/>
                </a:lnTo>
                <a:lnTo>
                  <a:pt x="2579549" y="4626735"/>
                </a:lnTo>
                <a:lnTo>
                  <a:pt x="2571223" y="4568315"/>
                </a:lnTo>
                <a:lnTo>
                  <a:pt x="2562440" y="4510044"/>
                </a:lnTo>
                <a:lnTo>
                  <a:pt x="2553200" y="4451924"/>
                </a:lnTo>
                <a:lnTo>
                  <a:pt x="2543506" y="4393957"/>
                </a:lnTo>
                <a:lnTo>
                  <a:pt x="2533359" y="4336144"/>
                </a:lnTo>
                <a:lnTo>
                  <a:pt x="2522761" y="4278488"/>
                </a:lnTo>
                <a:lnTo>
                  <a:pt x="2511714" y="4220990"/>
                </a:lnTo>
                <a:lnTo>
                  <a:pt x="2500221" y="4163652"/>
                </a:lnTo>
                <a:lnTo>
                  <a:pt x="2488282" y="4106477"/>
                </a:lnTo>
                <a:lnTo>
                  <a:pt x="2475900" y="4049465"/>
                </a:lnTo>
                <a:lnTo>
                  <a:pt x="2463077" y="3992619"/>
                </a:lnTo>
                <a:lnTo>
                  <a:pt x="2449814" y="3935942"/>
                </a:lnTo>
                <a:lnTo>
                  <a:pt x="2436114" y="3879433"/>
                </a:lnTo>
                <a:lnTo>
                  <a:pt x="2421978" y="3823097"/>
                </a:lnTo>
                <a:lnTo>
                  <a:pt x="2407409" y="3766934"/>
                </a:lnTo>
                <a:lnTo>
                  <a:pt x="2392407" y="3710946"/>
                </a:lnTo>
                <a:lnTo>
                  <a:pt x="2376976" y="3655135"/>
                </a:lnTo>
                <a:lnTo>
                  <a:pt x="2361116" y="3599504"/>
                </a:lnTo>
                <a:lnTo>
                  <a:pt x="2344831" y="3544053"/>
                </a:lnTo>
                <a:lnTo>
                  <a:pt x="2328121" y="3488786"/>
                </a:lnTo>
                <a:lnTo>
                  <a:pt x="2310988" y="3433703"/>
                </a:lnTo>
                <a:lnTo>
                  <a:pt x="2293435" y="3378806"/>
                </a:lnTo>
                <a:lnTo>
                  <a:pt x="2275463" y="3324099"/>
                </a:lnTo>
                <a:lnTo>
                  <a:pt x="2257075" y="3269582"/>
                </a:lnTo>
                <a:lnTo>
                  <a:pt x="2238271" y="3215257"/>
                </a:lnTo>
                <a:lnTo>
                  <a:pt x="2219055" y="3161126"/>
                </a:lnTo>
                <a:lnTo>
                  <a:pt x="2199427" y="3107191"/>
                </a:lnTo>
                <a:lnTo>
                  <a:pt x="2179391" y="3053454"/>
                </a:lnTo>
                <a:lnTo>
                  <a:pt x="2158946" y="2999918"/>
                </a:lnTo>
                <a:lnTo>
                  <a:pt x="2138097" y="2946582"/>
                </a:lnTo>
                <a:lnTo>
                  <a:pt x="2116844" y="2893451"/>
                </a:lnTo>
                <a:lnTo>
                  <a:pt x="2095189" y="2840525"/>
                </a:lnTo>
                <a:lnTo>
                  <a:pt x="2073134" y="2787806"/>
                </a:lnTo>
                <a:lnTo>
                  <a:pt x="2050682" y="2735297"/>
                </a:lnTo>
                <a:lnTo>
                  <a:pt x="2027833" y="2682999"/>
                </a:lnTo>
                <a:lnTo>
                  <a:pt x="2004590" y="2630914"/>
                </a:lnTo>
                <a:lnTo>
                  <a:pt x="1980955" y="2579044"/>
                </a:lnTo>
                <a:lnTo>
                  <a:pt x="1956930" y="2527391"/>
                </a:lnTo>
                <a:lnTo>
                  <a:pt x="1932516" y="2475956"/>
                </a:lnTo>
                <a:lnTo>
                  <a:pt x="1907715" y="2424742"/>
                </a:lnTo>
                <a:lnTo>
                  <a:pt x="1882530" y="2373751"/>
                </a:lnTo>
                <a:lnTo>
                  <a:pt x="1856962" y="2322984"/>
                </a:lnTo>
                <a:lnTo>
                  <a:pt x="1831013" y="2272443"/>
                </a:lnTo>
                <a:lnTo>
                  <a:pt x="1804685" y="2222130"/>
                </a:lnTo>
                <a:lnTo>
                  <a:pt x="1777980" y="2172048"/>
                </a:lnTo>
                <a:lnTo>
                  <a:pt x="1750899" y="2122197"/>
                </a:lnTo>
                <a:lnTo>
                  <a:pt x="1723445" y="2072580"/>
                </a:lnTo>
                <a:lnTo>
                  <a:pt x="1695620" y="2023199"/>
                </a:lnTo>
                <a:lnTo>
                  <a:pt x="1667425" y="1974055"/>
                </a:lnTo>
                <a:lnTo>
                  <a:pt x="1638862" y="1925151"/>
                </a:lnTo>
                <a:lnTo>
                  <a:pt x="1609933" y="1876488"/>
                </a:lnTo>
                <a:lnTo>
                  <a:pt x="1580641" y="1828069"/>
                </a:lnTo>
                <a:lnTo>
                  <a:pt x="1550986" y="1779894"/>
                </a:lnTo>
                <a:lnTo>
                  <a:pt x="1520971" y="1731967"/>
                </a:lnTo>
                <a:lnTo>
                  <a:pt x="1490598" y="1684288"/>
                </a:lnTo>
                <a:lnTo>
                  <a:pt x="1459869" y="1636861"/>
                </a:lnTo>
                <a:lnTo>
                  <a:pt x="1428784" y="1589686"/>
                </a:lnTo>
                <a:lnTo>
                  <a:pt x="1397348" y="1542765"/>
                </a:lnTo>
                <a:lnTo>
                  <a:pt x="1365560" y="1496101"/>
                </a:lnTo>
                <a:lnTo>
                  <a:pt x="1333424" y="1449695"/>
                </a:lnTo>
                <a:lnTo>
                  <a:pt x="1300940" y="1403550"/>
                </a:lnTo>
                <a:lnTo>
                  <a:pt x="1268112" y="1357666"/>
                </a:lnTo>
                <a:lnTo>
                  <a:pt x="1234940" y="1312047"/>
                </a:lnTo>
                <a:lnTo>
                  <a:pt x="1201427" y="1266693"/>
                </a:lnTo>
                <a:lnTo>
                  <a:pt x="1167575" y="1221608"/>
                </a:lnTo>
                <a:lnTo>
                  <a:pt x="1133384" y="1176792"/>
                </a:lnTo>
                <a:lnTo>
                  <a:pt x="1098859" y="1132247"/>
                </a:lnTo>
                <a:lnTo>
                  <a:pt x="1063999" y="1087976"/>
                </a:lnTo>
                <a:lnTo>
                  <a:pt x="1028808" y="1043980"/>
                </a:lnTo>
                <a:lnTo>
                  <a:pt x="993286" y="1000261"/>
                </a:lnTo>
                <a:lnTo>
                  <a:pt x="957437" y="956822"/>
                </a:lnTo>
                <a:lnTo>
                  <a:pt x="921261" y="913663"/>
                </a:lnTo>
                <a:lnTo>
                  <a:pt x="884761" y="870787"/>
                </a:lnTo>
                <a:lnTo>
                  <a:pt x="847938" y="828196"/>
                </a:lnTo>
                <a:lnTo>
                  <a:pt x="810795" y="785892"/>
                </a:lnTo>
                <a:lnTo>
                  <a:pt x="773333" y="743876"/>
                </a:lnTo>
                <a:lnTo>
                  <a:pt x="735555" y="702151"/>
                </a:lnTo>
                <a:lnTo>
                  <a:pt x="697461" y="660717"/>
                </a:lnTo>
                <a:lnTo>
                  <a:pt x="659054" y="619578"/>
                </a:lnTo>
                <a:lnTo>
                  <a:pt x="620337" y="578735"/>
                </a:lnTo>
                <a:lnTo>
                  <a:pt x="581310" y="538190"/>
                </a:lnTo>
                <a:lnTo>
                  <a:pt x="541975" y="497945"/>
                </a:lnTo>
                <a:lnTo>
                  <a:pt x="502335" y="458002"/>
                </a:lnTo>
                <a:lnTo>
                  <a:pt x="462392" y="418362"/>
                </a:lnTo>
                <a:lnTo>
                  <a:pt x="422147" y="379027"/>
                </a:lnTo>
                <a:lnTo>
                  <a:pt x="381601" y="340000"/>
                </a:lnTo>
                <a:lnTo>
                  <a:pt x="340758" y="301283"/>
                </a:lnTo>
                <a:lnTo>
                  <a:pt x="299619" y="262876"/>
                </a:lnTo>
                <a:lnTo>
                  <a:pt x="258186" y="224783"/>
                </a:lnTo>
                <a:lnTo>
                  <a:pt x="216461" y="187004"/>
                </a:lnTo>
                <a:lnTo>
                  <a:pt x="174445" y="149542"/>
                </a:lnTo>
                <a:lnTo>
                  <a:pt x="132140" y="112399"/>
                </a:lnTo>
                <a:lnTo>
                  <a:pt x="89549" y="75576"/>
                </a:lnTo>
                <a:lnTo>
                  <a:pt x="46674" y="39076"/>
                </a:lnTo>
                <a:lnTo>
                  <a:pt x="0" y="0"/>
                </a:lnTo>
                <a:close/>
              </a:path>
            </a:pathLst>
          </a:custGeom>
          <a:solidFill>
            <a:srgbClr val="4B25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AF85C98B-5FC4-6F2B-5A31-B72C0933DA83}"/>
              </a:ext>
            </a:extLst>
          </p:cNvPr>
          <p:cNvSpPr/>
          <p:nvPr userDrawn="1"/>
        </p:nvSpPr>
        <p:spPr>
          <a:xfrm>
            <a:off x="12293865" y="1"/>
            <a:ext cx="6090920" cy="1885314"/>
          </a:xfrm>
          <a:custGeom>
            <a:avLst/>
            <a:gdLst/>
            <a:ahLst/>
            <a:cxnLst/>
            <a:rect l="l" t="t" r="r" b="b"/>
            <a:pathLst>
              <a:path w="6090919" h="1885314">
                <a:moveTo>
                  <a:pt x="6090916" y="0"/>
                </a:moveTo>
                <a:lnTo>
                  <a:pt x="0" y="0"/>
                </a:lnTo>
                <a:lnTo>
                  <a:pt x="6904" y="13909"/>
                </a:lnTo>
                <a:lnTo>
                  <a:pt x="27663" y="54355"/>
                </a:lnTo>
                <a:lnTo>
                  <a:pt x="48944" y="94485"/>
                </a:lnTo>
                <a:lnTo>
                  <a:pt x="70743" y="134294"/>
                </a:lnTo>
                <a:lnTo>
                  <a:pt x="93055" y="173780"/>
                </a:lnTo>
                <a:lnTo>
                  <a:pt x="115875" y="212936"/>
                </a:lnTo>
                <a:lnTo>
                  <a:pt x="139199" y="251758"/>
                </a:lnTo>
                <a:lnTo>
                  <a:pt x="163024" y="290242"/>
                </a:lnTo>
                <a:lnTo>
                  <a:pt x="187343" y="328384"/>
                </a:lnTo>
                <a:lnTo>
                  <a:pt x="212153" y="366179"/>
                </a:lnTo>
                <a:lnTo>
                  <a:pt x="237449" y="403622"/>
                </a:lnTo>
                <a:lnTo>
                  <a:pt x="263226" y="440709"/>
                </a:lnTo>
                <a:lnTo>
                  <a:pt x="289481" y="477436"/>
                </a:lnTo>
                <a:lnTo>
                  <a:pt x="316209" y="513797"/>
                </a:lnTo>
                <a:lnTo>
                  <a:pt x="343405" y="549789"/>
                </a:lnTo>
                <a:lnTo>
                  <a:pt x="371064" y="585407"/>
                </a:lnTo>
                <a:lnTo>
                  <a:pt x="399183" y="620647"/>
                </a:lnTo>
                <a:lnTo>
                  <a:pt x="427757" y="655503"/>
                </a:lnTo>
                <a:lnTo>
                  <a:pt x="456781" y="689972"/>
                </a:lnTo>
                <a:lnTo>
                  <a:pt x="486250" y="724049"/>
                </a:lnTo>
                <a:lnTo>
                  <a:pt x="516161" y="757730"/>
                </a:lnTo>
                <a:lnTo>
                  <a:pt x="546509" y="791010"/>
                </a:lnTo>
                <a:lnTo>
                  <a:pt x="577289" y="823884"/>
                </a:lnTo>
                <a:lnTo>
                  <a:pt x="608497" y="856349"/>
                </a:lnTo>
                <a:lnTo>
                  <a:pt x="640128" y="888399"/>
                </a:lnTo>
                <a:lnTo>
                  <a:pt x="672178" y="920030"/>
                </a:lnTo>
                <a:lnTo>
                  <a:pt x="704643" y="951238"/>
                </a:lnTo>
                <a:lnTo>
                  <a:pt x="737517" y="982018"/>
                </a:lnTo>
                <a:lnTo>
                  <a:pt x="770797" y="1012366"/>
                </a:lnTo>
                <a:lnTo>
                  <a:pt x="804478" y="1042277"/>
                </a:lnTo>
                <a:lnTo>
                  <a:pt x="838555" y="1071747"/>
                </a:lnTo>
                <a:lnTo>
                  <a:pt x="873024" y="1100771"/>
                </a:lnTo>
                <a:lnTo>
                  <a:pt x="907881" y="1129344"/>
                </a:lnTo>
                <a:lnTo>
                  <a:pt x="943120" y="1157463"/>
                </a:lnTo>
                <a:lnTo>
                  <a:pt x="978738" y="1185123"/>
                </a:lnTo>
                <a:lnTo>
                  <a:pt x="1014730" y="1212319"/>
                </a:lnTo>
                <a:lnTo>
                  <a:pt x="1051092" y="1239046"/>
                </a:lnTo>
                <a:lnTo>
                  <a:pt x="1087818" y="1265301"/>
                </a:lnTo>
                <a:lnTo>
                  <a:pt x="1124905" y="1291079"/>
                </a:lnTo>
                <a:lnTo>
                  <a:pt x="1162349" y="1316375"/>
                </a:lnTo>
                <a:lnTo>
                  <a:pt x="1200143" y="1341185"/>
                </a:lnTo>
                <a:lnTo>
                  <a:pt x="1238285" y="1365504"/>
                </a:lnTo>
                <a:lnTo>
                  <a:pt x="1276769" y="1389328"/>
                </a:lnTo>
                <a:lnTo>
                  <a:pt x="1315592" y="1412652"/>
                </a:lnTo>
                <a:lnTo>
                  <a:pt x="1354748" y="1435473"/>
                </a:lnTo>
                <a:lnTo>
                  <a:pt x="1394233" y="1457784"/>
                </a:lnTo>
                <a:lnTo>
                  <a:pt x="1434043" y="1479583"/>
                </a:lnTo>
                <a:lnTo>
                  <a:pt x="1474173" y="1500864"/>
                </a:lnTo>
                <a:lnTo>
                  <a:pt x="1514618" y="1521623"/>
                </a:lnTo>
                <a:lnTo>
                  <a:pt x="1555375" y="1541855"/>
                </a:lnTo>
                <a:lnTo>
                  <a:pt x="1596439" y="1561557"/>
                </a:lnTo>
                <a:lnTo>
                  <a:pt x="1637804" y="1580722"/>
                </a:lnTo>
                <a:lnTo>
                  <a:pt x="1679468" y="1599348"/>
                </a:lnTo>
                <a:lnTo>
                  <a:pt x="1721424" y="1617430"/>
                </a:lnTo>
                <a:lnTo>
                  <a:pt x="1763670" y="1634962"/>
                </a:lnTo>
                <a:lnTo>
                  <a:pt x="1806199" y="1651941"/>
                </a:lnTo>
                <a:lnTo>
                  <a:pt x="1849009" y="1668362"/>
                </a:lnTo>
                <a:lnTo>
                  <a:pt x="1892093" y="1684220"/>
                </a:lnTo>
                <a:lnTo>
                  <a:pt x="1935449" y="1699512"/>
                </a:lnTo>
                <a:lnTo>
                  <a:pt x="1979070" y="1714232"/>
                </a:lnTo>
                <a:lnTo>
                  <a:pt x="2022954" y="1728376"/>
                </a:lnTo>
                <a:lnTo>
                  <a:pt x="2067095" y="1741939"/>
                </a:lnTo>
                <a:lnTo>
                  <a:pt x="2111488" y="1754918"/>
                </a:lnTo>
                <a:lnTo>
                  <a:pt x="2156131" y="1767308"/>
                </a:lnTo>
                <a:lnTo>
                  <a:pt x="2201017" y="1779103"/>
                </a:lnTo>
                <a:lnTo>
                  <a:pt x="2246142" y="1790301"/>
                </a:lnTo>
                <a:lnTo>
                  <a:pt x="2291502" y="1800895"/>
                </a:lnTo>
                <a:lnTo>
                  <a:pt x="2337093" y="1810882"/>
                </a:lnTo>
                <a:lnTo>
                  <a:pt x="2382909" y="1820257"/>
                </a:lnTo>
                <a:lnTo>
                  <a:pt x="2428947" y="1829017"/>
                </a:lnTo>
                <a:lnTo>
                  <a:pt x="2475202" y="1837155"/>
                </a:lnTo>
                <a:lnTo>
                  <a:pt x="2521670" y="1844668"/>
                </a:lnTo>
                <a:lnTo>
                  <a:pt x="2568345" y="1851551"/>
                </a:lnTo>
                <a:lnTo>
                  <a:pt x="2615224" y="1857800"/>
                </a:lnTo>
                <a:lnTo>
                  <a:pt x="2662302" y="1863410"/>
                </a:lnTo>
                <a:lnTo>
                  <a:pt x="2709574" y="1868377"/>
                </a:lnTo>
                <a:lnTo>
                  <a:pt x="2757036" y="1872696"/>
                </a:lnTo>
                <a:lnTo>
                  <a:pt x="2804684" y="1876363"/>
                </a:lnTo>
                <a:lnTo>
                  <a:pt x="2852513" y="1879374"/>
                </a:lnTo>
                <a:lnTo>
                  <a:pt x="2900519" y="1881723"/>
                </a:lnTo>
                <a:lnTo>
                  <a:pt x="2948696" y="1883407"/>
                </a:lnTo>
                <a:lnTo>
                  <a:pt x="2997042" y="1884420"/>
                </a:lnTo>
                <a:lnTo>
                  <a:pt x="3045550" y="1884759"/>
                </a:lnTo>
                <a:lnTo>
                  <a:pt x="3093869" y="1884423"/>
                </a:lnTo>
                <a:lnTo>
                  <a:pt x="3142026" y="1883417"/>
                </a:lnTo>
                <a:lnTo>
                  <a:pt x="3190018" y="1881746"/>
                </a:lnTo>
                <a:lnTo>
                  <a:pt x="3237838" y="1879415"/>
                </a:lnTo>
                <a:lnTo>
                  <a:pt x="3285483" y="1876428"/>
                </a:lnTo>
                <a:lnTo>
                  <a:pt x="3332948" y="1872789"/>
                </a:lnTo>
                <a:lnTo>
                  <a:pt x="3380230" y="1868503"/>
                </a:lnTo>
                <a:lnTo>
                  <a:pt x="3427322" y="1863574"/>
                </a:lnTo>
                <a:lnTo>
                  <a:pt x="3474222" y="1858007"/>
                </a:lnTo>
                <a:lnTo>
                  <a:pt x="3520925" y="1851806"/>
                </a:lnTo>
                <a:lnTo>
                  <a:pt x="3567426" y="1844975"/>
                </a:lnTo>
                <a:lnTo>
                  <a:pt x="3613720" y="1837519"/>
                </a:lnTo>
                <a:lnTo>
                  <a:pt x="3659804" y="1829443"/>
                </a:lnTo>
                <a:lnTo>
                  <a:pt x="3705672" y="1820750"/>
                </a:lnTo>
                <a:lnTo>
                  <a:pt x="3751322" y="1811446"/>
                </a:lnTo>
                <a:lnTo>
                  <a:pt x="3796747" y="1801534"/>
                </a:lnTo>
                <a:lnTo>
                  <a:pt x="3841943" y="1791020"/>
                </a:lnTo>
                <a:lnTo>
                  <a:pt x="3886907" y="1779907"/>
                </a:lnTo>
                <a:lnTo>
                  <a:pt x="3931634" y="1768200"/>
                </a:lnTo>
                <a:lnTo>
                  <a:pt x="3976119" y="1755903"/>
                </a:lnTo>
                <a:lnTo>
                  <a:pt x="4020358" y="1743022"/>
                </a:lnTo>
                <a:lnTo>
                  <a:pt x="4064346" y="1729559"/>
                </a:lnTo>
                <a:lnTo>
                  <a:pt x="4108079" y="1715520"/>
                </a:lnTo>
                <a:lnTo>
                  <a:pt x="4151553" y="1700910"/>
                </a:lnTo>
                <a:lnTo>
                  <a:pt x="4194763" y="1685732"/>
                </a:lnTo>
                <a:lnTo>
                  <a:pt x="4237705" y="1669991"/>
                </a:lnTo>
                <a:lnTo>
                  <a:pt x="4280373" y="1653692"/>
                </a:lnTo>
                <a:lnTo>
                  <a:pt x="4322765" y="1636838"/>
                </a:lnTo>
                <a:lnTo>
                  <a:pt x="4364875" y="1619435"/>
                </a:lnTo>
                <a:lnTo>
                  <a:pt x="4406699" y="1601487"/>
                </a:lnTo>
                <a:lnTo>
                  <a:pt x="4448233" y="1582997"/>
                </a:lnTo>
                <a:lnTo>
                  <a:pt x="4489472" y="1563972"/>
                </a:lnTo>
                <a:lnTo>
                  <a:pt x="4530411" y="1544414"/>
                </a:lnTo>
                <a:lnTo>
                  <a:pt x="4571047" y="1524329"/>
                </a:lnTo>
                <a:lnTo>
                  <a:pt x="4611374" y="1503721"/>
                </a:lnTo>
                <a:lnTo>
                  <a:pt x="4651389" y="1482595"/>
                </a:lnTo>
                <a:lnTo>
                  <a:pt x="4691087" y="1460954"/>
                </a:lnTo>
                <a:lnTo>
                  <a:pt x="4730463" y="1438803"/>
                </a:lnTo>
                <a:lnTo>
                  <a:pt x="4769513" y="1416147"/>
                </a:lnTo>
                <a:lnTo>
                  <a:pt x="4808233" y="1392991"/>
                </a:lnTo>
                <a:lnTo>
                  <a:pt x="4846618" y="1369337"/>
                </a:lnTo>
                <a:lnTo>
                  <a:pt x="4884664" y="1345192"/>
                </a:lnTo>
                <a:lnTo>
                  <a:pt x="4922366" y="1320559"/>
                </a:lnTo>
                <a:lnTo>
                  <a:pt x="4959720" y="1295444"/>
                </a:lnTo>
                <a:lnTo>
                  <a:pt x="4996722" y="1269849"/>
                </a:lnTo>
                <a:lnTo>
                  <a:pt x="5033367" y="1243780"/>
                </a:lnTo>
                <a:lnTo>
                  <a:pt x="5069650" y="1217241"/>
                </a:lnTo>
                <a:lnTo>
                  <a:pt x="5105567" y="1190237"/>
                </a:lnTo>
                <a:lnTo>
                  <a:pt x="5141114" y="1162772"/>
                </a:lnTo>
                <a:lnTo>
                  <a:pt x="5176287" y="1134851"/>
                </a:lnTo>
                <a:lnTo>
                  <a:pt x="5211080" y="1106477"/>
                </a:lnTo>
                <a:lnTo>
                  <a:pt x="5245490" y="1077656"/>
                </a:lnTo>
                <a:lnTo>
                  <a:pt x="5279512" y="1048391"/>
                </a:lnTo>
                <a:lnTo>
                  <a:pt x="5313141" y="1018688"/>
                </a:lnTo>
                <a:lnTo>
                  <a:pt x="5346374" y="988550"/>
                </a:lnTo>
                <a:lnTo>
                  <a:pt x="5379205" y="957983"/>
                </a:lnTo>
                <a:lnTo>
                  <a:pt x="5411630" y="926990"/>
                </a:lnTo>
                <a:lnTo>
                  <a:pt x="5443646" y="895576"/>
                </a:lnTo>
                <a:lnTo>
                  <a:pt x="5475246" y="863745"/>
                </a:lnTo>
                <a:lnTo>
                  <a:pt x="5506428" y="831502"/>
                </a:lnTo>
                <a:lnTo>
                  <a:pt x="5537186" y="798851"/>
                </a:lnTo>
                <a:lnTo>
                  <a:pt x="5567517" y="765798"/>
                </a:lnTo>
                <a:lnTo>
                  <a:pt x="5597415" y="732345"/>
                </a:lnTo>
                <a:lnTo>
                  <a:pt x="5626876" y="698498"/>
                </a:lnTo>
                <a:lnTo>
                  <a:pt x="5655896" y="664260"/>
                </a:lnTo>
                <a:lnTo>
                  <a:pt x="5684471" y="629638"/>
                </a:lnTo>
                <a:lnTo>
                  <a:pt x="5712595" y="594634"/>
                </a:lnTo>
                <a:lnTo>
                  <a:pt x="5740265" y="559253"/>
                </a:lnTo>
                <a:lnTo>
                  <a:pt x="5767476" y="523500"/>
                </a:lnTo>
                <a:lnTo>
                  <a:pt x="5794224" y="487380"/>
                </a:lnTo>
                <a:lnTo>
                  <a:pt x="5820503" y="450896"/>
                </a:lnTo>
                <a:lnTo>
                  <a:pt x="5846311" y="414053"/>
                </a:lnTo>
                <a:lnTo>
                  <a:pt x="5871642" y="376855"/>
                </a:lnTo>
                <a:lnTo>
                  <a:pt x="5896492" y="339307"/>
                </a:lnTo>
                <a:lnTo>
                  <a:pt x="5920856" y="301414"/>
                </a:lnTo>
                <a:lnTo>
                  <a:pt x="5944731" y="263180"/>
                </a:lnTo>
                <a:lnTo>
                  <a:pt x="5968111" y="224608"/>
                </a:lnTo>
                <a:lnTo>
                  <a:pt x="5990992" y="185705"/>
                </a:lnTo>
                <a:lnTo>
                  <a:pt x="6013370" y="146473"/>
                </a:lnTo>
                <a:lnTo>
                  <a:pt x="6035241" y="106918"/>
                </a:lnTo>
                <a:lnTo>
                  <a:pt x="6056599" y="67045"/>
                </a:lnTo>
                <a:lnTo>
                  <a:pt x="6077440" y="26856"/>
                </a:lnTo>
                <a:lnTo>
                  <a:pt x="6090916" y="0"/>
                </a:lnTo>
                <a:close/>
              </a:path>
            </a:pathLst>
          </a:custGeom>
          <a:solidFill>
            <a:srgbClr val="007F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Holder 4">
            <a:extLst>
              <a:ext uri="{FF2B5EF4-FFF2-40B4-BE49-F238E27FC236}">
                <a16:creationId xmlns:a16="http://schemas.microsoft.com/office/drawing/2014/main" id="{5481AD86-4327-E01E-51BB-B1E1CF0600EB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043650" y="10912475"/>
            <a:ext cx="590489" cy="276999"/>
          </a:xfrm>
        </p:spPr>
        <p:txBody>
          <a:bodyPr lIns="0" tIns="0" rIns="0" bIns="0"/>
          <a:lstStyle>
            <a:lvl1pPr algn="r">
              <a:defRPr b="1">
                <a:solidFill>
                  <a:srgbClr val="008000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Holder 2">
            <a:extLst>
              <a:ext uri="{FF2B5EF4-FFF2-40B4-BE49-F238E27FC236}">
                <a16:creationId xmlns:a16="http://schemas.microsoft.com/office/drawing/2014/main" id="{41D262B7-D339-4093-9DCE-4FB1F83863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52110" y="4576165"/>
            <a:ext cx="14172340" cy="2215991"/>
          </a:xfrm>
        </p:spPr>
        <p:txBody>
          <a:bodyPr lIns="0" tIns="0" rIns="0" bIns="0"/>
          <a:lstStyle>
            <a:lvl1pPr>
              <a:defRPr sz="7200" b="1" i="0" cap="all" baseline="0">
                <a:solidFill>
                  <a:srgbClr val="007F4C"/>
                </a:solidFill>
                <a:latin typeface="Sofia Pro" pitchFamily="2" charset="77"/>
                <a:cs typeface="Sofia Pro" pitchFamily="2" charset="77"/>
              </a:defRPr>
            </a:lvl1pPr>
          </a:lstStyle>
          <a:p>
            <a:r>
              <a:rPr lang="fr-FR" dirty="0"/>
              <a:t>Titre</a:t>
            </a:r>
            <a:br>
              <a:rPr lang="fr-FR" dirty="0"/>
            </a:br>
            <a:r>
              <a:rPr lang="fr-FR" dirty="0"/>
              <a:t>interstitielle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72248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52110" y="4576165"/>
            <a:ext cx="9591040" cy="13311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650" b="1" i="0">
                <a:solidFill>
                  <a:srgbClr val="007F4C"/>
                </a:solidFill>
                <a:latin typeface="Helvetica"/>
                <a:cs typeface="Helvetic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34327" y="2939566"/>
            <a:ext cx="13336905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1" i="0">
                <a:solidFill>
                  <a:srgbClr val="007F4C"/>
                </a:solidFill>
                <a:latin typeface="Helvetica"/>
                <a:cs typeface="Helvetica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9190904" y="10914292"/>
            <a:ext cx="316230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007F4C"/>
                </a:solidFill>
                <a:latin typeface="Helvetica"/>
                <a:cs typeface="Helvetica"/>
              </a:defRPr>
            </a:lvl1pPr>
          </a:lstStyle>
          <a:p>
            <a:pPr marL="12700">
              <a:lnSpc>
                <a:spcPts val="1855"/>
              </a:lnSpc>
            </a:pPr>
            <a:endParaRPr spc="1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  <a:latin typeface="Sofia Pro Regular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2" r:id="rId9"/>
    <p:sldLayoutId id="2147483671" r:id="rId10"/>
    <p:sldLayoutId id="2147483673" r:id="rId11"/>
    <p:sldLayoutId id="2147483674" r:id="rId12"/>
    <p:sldLayoutId id="2147483675" r:id="rId13"/>
    <p:sldLayoutId id="2147483676" r:id="rId14"/>
    <p:sldLayoutId id="2147483663" r:id="rId15"/>
    <p:sldLayoutId id="2147483678" r:id="rId16"/>
    <p:sldLayoutId id="2147483679" r:id="rId17"/>
    <p:sldLayoutId id="2147483680" r:id="rId18"/>
    <p:sldLayoutId id="2147483681" r:id="rId19"/>
    <p:sldLayoutId id="2147483661" r:id="rId20"/>
  </p:sldLayoutIdLst>
  <p:hf hdr="0" ftr="0" dt="0"/>
  <p:txStyles>
    <p:titleStyle>
      <a:lvl1pPr>
        <a:defRPr b="1" i="0">
          <a:latin typeface="SOFIAPRO-BLACK" pitchFamily="2" charset="77"/>
          <a:ea typeface="+mj-ea"/>
          <a:cs typeface="+mj-cs"/>
        </a:defRPr>
      </a:lvl1pPr>
    </p:titleStyle>
    <p:bodyStyle>
      <a:lvl1pPr marL="0">
        <a:defRPr>
          <a:latin typeface="Sofia Pro Regular" pitchFamily="2" charset="77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07/relationships/media" Target="../media/media2.mp4"/><Relationship Id="rId7" Type="http://schemas.openxmlformats.org/officeDocument/2006/relationships/image" Target="../media/image4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8.png"/><Relationship Id="rId5" Type="http://schemas.openxmlformats.org/officeDocument/2006/relationships/slideLayout" Target="../slideLayouts/slideLayout13.xml"/><Relationship Id="rId4" Type="http://schemas.openxmlformats.org/officeDocument/2006/relationships/video" Target="../media/media2.mp4"/><Relationship Id="rId9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.png"/><Relationship Id="rId4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3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B41231-3CDE-E4E9-D581-B96711B80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0412" y="1548529"/>
            <a:ext cx="9591040" cy="2215991"/>
          </a:xfrm>
        </p:spPr>
        <p:txBody>
          <a:bodyPr/>
          <a:lstStyle/>
          <a:p>
            <a:r>
              <a:rPr lang="fr-FR" dirty="0"/>
              <a:t>Comment utiliser </a:t>
            </a:r>
            <a:br>
              <a:rPr lang="fr-FR" dirty="0"/>
            </a:br>
            <a:r>
              <a:rPr lang="fr-FR" dirty="0"/>
              <a:t>le kit media ?</a:t>
            </a:r>
          </a:p>
        </p:txBody>
      </p:sp>
    </p:spTree>
    <p:extLst>
      <p:ext uri="{BB962C8B-B14F-4D97-AF65-F5344CB8AC3E}">
        <p14:creationId xmlns:p14="http://schemas.microsoft.com/office/powerpoint/2010/main" val="308106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C7A8A0-764A-0B1E-DFD2-ECFB475D8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2FA7EB-98C6-09E6-E7C8-EFBAEE6561C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10</a:t>
            </a:fld>
            <a:endParaRPr lang="fr-FR" dirty="0"/>
          </a:p>
        </p:txBody>
      </p:sp>
      <p:pic>
        <p:nvPicPr>
          <p:cNvPr id="10" name="Espace réservé du contenu 16">
            <a:extLst>
              <a:ext uri="{FF2B5EF4-FFF2-40B4-BE49-F238E27FC236}">
                <a16:creationId xmlns:a16="http://schemas.microsoft.com/office/drawing/2014/main" id="{5C10050C-7C46-1038-3BC1-11925A11F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1BCB12BA-894F-C47E-55BD-C3259A15EC8C}"/>
              </a:ext>
            </a:extLst>
          </p:cNvPr>
          <p:cNvSpPr txBox="1">
            <a:spLocks/>
          </p:cNvSpPr>
          <p:nvPr/>
        </p:nvSpPr>
        <p:spPr>
          <a:xfrm>
            <a:off x="831850" y="1721761"/>
            <a:ext cx="5527377" cy="50391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4000" u="sng" dirty="0">
                <a:solidFill>
                  <a:srgbClr val="FA0069"/>
                </a:solidFill>
              </a:rPr>
              <a:t>Application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5D3C473-ED35-F1B7-DCCD-CE49EA5F19D5}"/>
              </a:ext>
            </a:extLst>
          </p:cNvPr>
          <p:cNvSpPr txBox="1"/>
          <p:nvPr/>
        </p:nvSpPr>
        <p:spPr>
          <a:xfrm>
            <a:off x="3346189" y="2759075"/>
            <a:ext cx="23778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logo au format coloré 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F406E594-7419-8F6C-C771-D4C8A69A82B3}"/>
              </a:ext>
            </a:extLst>
          </p:cNvPr>
          <p:cNvCxnSpPr>
            <a:cxnSpLocks/>
          </p:cNvCxnSpPr>
          <p:nvPr/>
        </p:nvCxnSpPr>
        <p:spPr>
          <a:xfrm>
            <a:off x="4412989" y="3673475"/>
            <a:ext cx="0" cy="38280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7F12B339-4204-EA4D-D576-2706A1C52F37}"/>
              </a:ext>
            </a:extLst>
          </p:cNvPr>
          <p:cNvSpPr/>
          <p:nvPr/>
        </p:nvSpPr>
        <p:spPr>
          <a:xfrm>
            <a:off x="13850155" y="4657305"/>
            <a:ext cx="5486400" cy="5946390"/>
          </a:xfrm>
          <a:prstGeom prst="roundRect">
            <a:avLst/>
          </a:prstGeom>
          <a:noFill/>
          <a:ln>
            <a:solidFill>
              <a:srgbClr val="FA00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FA0069"/>
              </a:highlight>
            </a:endParaRPr>
          </a:p>
        </p:txBody>
      </p:sp>
      <p:sp>
        <p:nvSpPr>
          <p:cNvPr id="24" name="Rectangle : avec coins arrondis en diagonale 23">
            <a:extLst>
              <a:ext uri="{FF2B5EF4-FFF2-40B4-BE49-F238E27FC236}">
                <a16:creationId xmlns:a16="http://schemas.microsoft.com/office/drawing/2014/main" id="{7F50FBEE-83F4-1593-243E-29642DEDA869}"/>
              </a:ext>
            </a:extLst>
          </p:cNvPr>
          <p:cNvSpPr/>
          <p:nvPr/>
        </p:nvSpPr>
        <p:spPr>
          <a:xfrm>
            <a:off x="13866201" y="4490424"/>
            <a:ext cx="2279577" cy="565339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A0069"/>
          </a:solidFill>
          <a:ln>
            <a:solidFill>
              <a:srgbClr val="FA00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space réservé du texte 14">
            <a:extLst>
              <a:ext uri="{FF2B5EF4-FFF2-40B4-BE49-F238E27FC236}">
                <a16:creationId xmlns:a16="http://schemas.microsoft.com/office/drawing/2014/main" id="{4198F5CD-E9BB-CC3F-8F79-8A91B1B82DB5}"/>
              </a:ext>
            </a:extLst>
          </p:cNvPr>
          <p:cNvSpPr txBox="1">
            <a:spLocks/>
          </p:cNvSpPr>
          <p:nvPr/>
        </p:nvSpPr>
        <p:spPr>
          <a:xfrm>
            <a:off x="13847816" y="4541057"/>
            <a:ext cx="2279580" cy="33376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>
                <a:solidFill>
                  <a:schemeClr val="bg1"/>
                </a:solidFill>
              </a:rPr>
              <a:t>Exemple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9AD5EC2-B76B-F0FB-E872-3623DC53E7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29961" y="5467106"/>
            <a:ext cx="4326787" cy="43267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7" name="ZoneTexte 36">
            <a:extLst>
              <a:ext uri="{FF2B5EF4-FFF2-40B4-BE49-F238E27FC236}">
                <a16:creationId xmlns:a16="http://schemas.microsoft.com/office/drawing/2014/main" id="{5ABB517C-1AF2-9718-45E5-EE1BC170FD2C}"/>
              </a:ext>
            </a:extLst>
          </p:cNvPr>
          <p:cNvSpPr txBox="1"/>
          <p:nvPr/>
        </p:nvSpPr>
        <p:spPr>
          <a:xfrm>
            <a:off x="2099867" y="9976946"/>
            <a:ext cx="24926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Choisir le visuel adapté à </a:t>
            </a:r>
            <a:b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univers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50C446BD-5B80-957C-1DB9-0315428E7D9F}"/>
              </a:ext>
            </a:extLst>
          </p:cNvPr>
          <p:cNvCxnSpPr>
            <a:cxnSpLocks/>
          </p:cNvCxnSpPr>
          <p:nvPr/>
        </p:nvCxnSpPr>
        <p:spPr>
          <a:xfrm flipV="1">
            <a:off x="3346189" y="9368166"/>
            <a:ext cx="0" cy="6087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F740C267-DC72-BD1F-D9E2-0A1B8D7A57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84455" y="4130680"/>
            <a:ext cx="5181595" cy="51815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32F42A7-892A-DC82-0E26-B5D5056272BE}"/>
              </a:ext>
            </a:extLst>
          </p:cNvPr>
          <p:cNvSpPr txBox="1"/>
          <p:nvPr/>
        </p:nvSpPr>
        <p:spPr>
          <a:xfrm>
            <a:off x="0" y="6345782"/>
            <a:ext cx="212724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Votre n° de pavillon </a:t>
            </a:r>
            <a:b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et n° de stand (couleurs de votre univers) </a:t>
            </a:r>
            <a:endParaRPr kumimoji="0" lang="fr-FR" altLang="fr-FR" sz="18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EB8EF20C-A769-6530-361C-56AA86B4BEE8}"/>
              </a:ext>
            </a:extLst>
          </p:cNvPr>
          <p:cNvCxnSpPr>
            <a:cxnSpLocks/>
          </p:cNvCxnSpPr>
          <p:nvPr/>
        </p:nvCxnSpPr>
        <p:spPr>
          <a:xfrm>
            <a:off x="2069002" y="6951882"/>
            <a:ext cx="439248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121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211D6-4BC1-C9B8-C1E2-BD8BC92E21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8A2591-8AA5-4BE3-1CC6-F6D82AAF014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11</a:t>
            </a:fld>
            <a:endParaRPr lang="fr-FR" dirty="0"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2A213CD3-A4CD-1F6C-4EDC-0B5BFD63A340}"/>
              </a:ext>
            </a:extLst>
          </p:cNvPr>
          <p:cNvCxnSpPr>
            <a:cxnSpLocks/>
          </p:cNvCxnSpPr>
          <p:nvPr/>
        </p:nvCxnSpPr>
        <p:spPr>
          <a:xfrm>
            <a:off x="7537450" y="2647871"/>
            <a:ext cx="0" cy="1330404"/>
          </a:xfrm>
          <a:prstGeom prst="line">
            <a:avLst/>
          </a:prstGeom>
          <a:ln w="57150">
            <a:solidFill>
              <a:srgbClr val="FA0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5CA09A64-D9D7-DD94-4E25-D7C469E3A214}"/>
              </a:ext>
            </a:extLst>
          </p:cNvPr>
          <p:cNvSpPr txBox="1"/>
          <p:nvPr/>
        </p:nvSpPr>
        <p:spPr>
          <a:xfrm>
            <a:off x="7716187" y="2909987"/>
            <a:ext cx="1018673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Des réel </a:t>
            </a: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conçus pour être utilisés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en introduction </a:t>
            </a: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de votre / vos réel(s)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Choisissez le réel correspondant à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votre univers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Pas </a:t>
            </a: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de personnalisation logo / stand / pavillon possible pour ceux-ci</a:t>
            </a:r>
            <a:endParaRPr kumimoji="0" lang="fr-FR" altLang="fr-FR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REEL_PRODUITS ET REGIONS (1)">
            <a:hlinkClick r:id="" action="ppaction://media"/>
            <a:extLst>
              <a:ext uri="{FF2B5EF4-FFF2-40B4-BE49-F238E27FC236}">
                <a16:creationId xmlns:a16="http://schemas.microsoft.com/office/drawing/2014/main" id="{05A8A83D-A5DE-0B54-33EF-387B06C9E7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99898" y="3978275"/>
            <a:ext cx="3971855" cy="70615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Flèche : courbe vers la gauche 6">
            <a:extLst>
              <a:ext uri="{FF2B5EF4-FFF2-40B4-BE49-F238E27FC236}">
                <a16:creationId xmlns:a16="http://schemas.microsoft.com/office/drawing/2014/main" id="{1127BD0E-6176-23B7-962C-3DA7E87663EA}"/>
              </a:ext>
            </a:extLst>
          </p:cNvPr>
          <p:cNvSpPr/>
          <p:nvPr/>
        </p:nvSpPr>
        <p:spPr>
          <a:xfrm>
            <a:off x="12105508" y="6188075"/>
            <a:ext cx="1219200" cy="1981200"/>
          </a:xfrm>
          <a:prstGeom prst="curvedLeftArrow">
            <a:avLst/>
          </a:prstGeom>
          <a:solidFill>
            <a:srgbClr val="FA0069"/>
          </a:solidFill>
          <a:ln>
            <a:solidFill>
              <a:srgbClr val="FA00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456F9D4-847F-CA06-55C1-F46F81CFCB05}"/>
              </a:ext>
            </a:extLst>
          </p:cNvPr>
          <p:cNvSpPr txBox="1"/>
          <p:nvPr/>
        </p:nvSpPr>
        <p:spPr>
          <a:xfrm>
            <a:off x="12196354" y="8320662"/>
            <a:ext cx="101867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Voir la vidéo </a:t>
            </a:r>
            <a:endParaRPr lang="fr-FR" dirty="0"/>
          </a:p>
        </p:txBody>
      </p:sp>
      <p:sp>
        <p:nvSpPr>
          <p:cNvPr id="9" name="Titre 11">
            <a:extLst>
              <a:ext uri="{FF2B5EF4-FFF2-40B4-BE49-F238E27FC236}">
                <a16:creationId xmlns:a16="http://schemas.microsoft.com/office/drawing/2014/main" id="{318F412D-5055-EF8B-6C76-C5BE9A45F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74" y="1539875"/>
            <a:ext cx="9641012" cy="2215991"/>
          </a:xfrm>
        </p:spPr>
        <p:txBody>
          <a:bodyPr/>
          <a:lstStyle/>
          <a:p>
            <a:r>
              <a:rPr lang="fr-FR" dirty="0"/>
              <a:t>Instagram </a:t>
            </a:r>
            <a:br>
              <a:rPr lang="fr-FR" dirty="0"/>
            </a:br>
            <a:r>
              <a:rPr lang="fr-FR" dirty="0"/>
              <a:t>&amp; </a:t>
            </a:r>
            <a:r>
              <a:rPr lang="fr-FR" dirty="0" err="1"/>
              <a:t>tik</a:t>
            </a:r>
            <a:r>
              <a:rPr lang="fr-FR" dirty="0"/>
              <a:t> </a:t>
            </a:r>
            <a:r>
              <a:rPr lang="fr-FR" dirty="0" err="1"/>
              <a:t>tok</a:t>
            </a:r>
            <a:endParaRPr lang="fr-FR" dirty="0"/>
          </a:p>
        </p:txBody>
      </p:sp>
      <p:sp>
        <p:nvSpPr>
          <p:cNvPr id="15" name="Rectangle : avec coins arrondis en diagonale 14">
            <a:extLst>
              <a:ext uri="{FF2B5EF4-FFF2-40B4-BE49-F238E27FC236}">
                <a16:creationId xmlns:a16="http://schemas.microsoft.com/office/drawing/2014/main" id="{DC0509C7-6D59-51F9-F4AD-5913148C2EAD}"/>
              </a:ext>
            </a:extLst>
          </p:cNvPr>
          <p:cNvSpPr/>
          <p:nvPr/>
        </p:nvSpPr>
        <p:spPr>
          <a:xfrm>
            <a:off x="487674" y="3978275"/>
            <a:ext cx="4800600" cy="990600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A0069"/>
          </a:solidFill>
          <a:ln>
            <a:solidFill>
              <a:srgbClr val="FA00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316B334C-D7A5-294A-8740-39C443DD37EA}"/>
              </a:ext>
            </a:extLst>
          </p:cNvPr>
          <p:cNvSpPr txBox="1">
            <a:spLocks/>
          </p:cNvSpPr>
          <p:nvPr/>
        </p:nvSpPr>
        <p:spPr>
          <a:xfrm>
            <a:off x="-275931" y="4052987"/>
            <a:ext cx="6035710" cy="30777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>
                <a:solidFill>
                  <a:schemeClr val="bg1"/>
                </a:solidFill>
              </a:rPr>
              <a:t>REEL / Vidéo</a:t>
            </a:r>
          </a:p>
        </p:txBody>
      </p:sp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7D869882-FE78-C66C-1919-2CD3776CC2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pic>
        <p:nvPicPr>
          <p:cNvPr id="18" name="Espace réservé du contenu 16">
            <a:extLst>
              <a:ext uri="{FF2B5EF4-FFF2-40B4-BE49-F238E27FC236}">
                <a16:creationId xmlns:a16="http://schemas.microsoft.com/office/drawing/2014/main" id="{130BA4CD-B7F0-FFF5-9B8E-A7F8731789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52635" y="473075"/>
            <a:ext cx="1752600" cy="1752600"/>
          </a:xfrm>
          <a:prstGeom prst="rect">
            <a:avLst/>
          </a:prstGeom>
        </p:spPr>
      </p:pic>
      <p:sp>
        <p:nvSpPr>
          <p:cNvPr id="3" name="Flèche : courbe vers la gauche 2">
            <a:extLst>
              <a:ext uri="{FF2B5EF4-FFF2-40B4-BE49-F238E27FC236}">
                <a16:creationId xmlns:a16="http://schemas.microsoft.com/office/drawing/2014/main" id="{F428A07E-3C67-63CA-3A69-F1FC00EFAFC7}"/>
              </a:ext>
            </a:extLst>
          </p:cNvPr>
          <p:cNvSpPr/>
          <p:nvPr/>
        </p:nvSpPr>
        <p:spPr>
          <a:xfrm>
            <a:off x="18172460" y="6155075"/>
            <a:ext cx="1219200" cy="1981200"/>
          </a:xfrm>
          <a:prstGeom prst="curvedLeftArrow">
            <a:avLst/>
          </a:prstGeom>
          <a:solidFill>
            <a:srgbClr val="FA0069"/>
          </a:solidFill>
          <a:ln>
            <a:solidFill>
              <a:srgbClr val="FA00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5BE6D80-D1E0-890B-1C2E-FBC41F8D2DF8}"/>
              </a:ext>
            </a:extLst>
          </p:cNvPr>
          <p:cNvSpPr txBox="1"/>
          <p:nvPr/>
        </p:nvSpPr>
        <p:spPr>
          <a:xfrm>
            <a:off x="18434050" y="8208703"/>
            <a:ext cx="101867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Voir la vidéo </a:t>
            </a:r>
            <a:endParaRPr lang="fr-FR" dirty="0"/>
          </a:p>
        </p:txBody>
      </p:sp>
      <p:pic>
        <p:nvPicPr>
          <p:cNvPr id="11" name="3_Venir c'est soutenir _REEL_SERVICES ET METIERS">
            <a:hlinkClick r:id="" action="ppaction://media"/>
            <a:extLst>
              <a:ext uri="{FF2B5EF4-FFF2-40B4-BE49-F238E27FC236}">
                <a16:creationId xmlns:a16="http://schemas.microsoft.com/office/drawing/2014/main" id="{6629CE28-46D9-28A1-981E-64181EBE79F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199293" y="3945276"/>
            <a:ext cx="3971855" cy="706151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1372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39555-8C4E-4BCF-4817-C77AE359C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96B6A83D-E223-6DF6-F352-77158ADF34D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450" y="1151988"/>
            <a:ext cx="3198001" cy="3198001"/>
          </a:xfrm>
        </p:spPr>
      </p:pic>
      <p:sp>
        <p:nvSpPr>
          <p:cNvPr id="12" name="Titre 11">
            <a:extLst>
              <a:ext uri="{FF2B5EF4-FFF2-40B4-BE49-F238E27FC236}">
                <a16:creationId xmlns:a16="http://schemas.microsoft.com/office/drawing/2014/main" id="{30232618-094F-8362-280F-A90A12EBE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249" y="6112976"/>
            <a:ext cx="4195327" cy="846386"/>
          </a:xfrm>
        </p:spPr>
        <p:txBody>
          <a:bodyPr/>
          <a:lstStyle/>
          <a:p>
            <a:r>
              <a:rPr lang="fr-FR" dirty="0"/>
              <a:t>Facebook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CA4C5AC6-5E79-ABF9-C130-F96E4DCCB6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5251" y="7256707"/>
            <a:ext cx="3352800" cy="455590"/>
          </a:xfrm>
        </p:spPr>
        <p:txBody>
          <a:bodyPr/>
          <a:lstStyle/>
          <a:p>
            <a:r>
              <a:rPr lang="fr-FR" dirty="0"/>
              <a:t>Kit media 2026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0E72919-EB9B-5EF3-FBB4-109F984E42C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12</a:t>
            </a:fld>
            <a:endParaRPr lang="fr-FR" dirty="0"/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D21B3BA5-B5BE-27A8-7CAA-10A5A3E42D9D}"/>
              </a:ext>
            </a:extLst>
          </p:cNvPr>
          <p:cNvCxnSpPr>
            <a:cxnSpLocks/>
          </p:cNvCxnSpPr>
          <p:nvPr/>
        </p:nvCxnSpPr>
        <p:spPr>
          <a:xfrm>
            <a:off x="5632450" y="4587875"/>
            <a:ext cx="0" cy="5142547"/>
          </a:xfrm>
          <a:prstGeom prst="line">
            <a:avLst/>
          </a:prstGeom>
          <a:ln w="76200">
            <a:solidFill>
              <a:srgbClr val="37C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texte 14">
            <a:extLst>
              <a:ext uri="{FF2B5EF4-FFF2-40B4-BE49-F238E27FC236}">
                <a16:creationId xmlns:a16="http://schemas.microsoft.com/office/drawing/2014/main" id="{25B83567-DDFB-C742-6A84-901FE91B84BE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64599" y="4880349"/>
            <a:ext cx="6035710" cy="307777"/>
          </a:xfrm>
        </p:spPr>
        <p:txBody>
          <a:bodyPr/>
          <a:lstStyle/>
          <a:p>
            <a:pPr algn="ctr"/>
            <a:r>
              <a:rPr lang="fr-FR" dirty="0"/>
              <a:t>Page carrousel </a:t>
            </a:r>
          </a:p>
        </p:txBody>
      </p:sp>
      <p:sp>
        <p:nvSpPr>
          <p:cNvPr id="5" name="Espace réservé du texte 14">
            <a:extLst>
              <a:ext uri="{FF2B5EF4-FFF2-40B4-BE49-F238E27FC236}">
                <a16:creationId xmlns:a16="http://schemas.microsoft.com/office/drawing/2014/main" id="{2756FBD2-2303-48A1-BB5F-FEA912C16F58}"/>
              </a:ext>
            </a:extLst>
          </p:cNvPr>
          <p:cNvSpPr txBox="1">
            <a:spLocks/>
          </p:cNvSpPr>
          <p:nvPr/>
        </p:nvSpPr>
        <p:spPr>
          <a:xfrm>
            <a:off x="8148498" y="6340475"/>
            <a:ext cx="2814827" cy="3077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ea typeface="+mn-ea"/>
                <a:cs typeface="Sofia Pro Regular" pitchFamily="2" charset="77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Story annonce (= Insta)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A53CE75-DA06-6613-3D1F-BFA4AA469F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54175" y="1381444"/>
            <a:ext cx="2663149" cy="47344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525D617-4655-5BDB-37C9-8A99EB8C6B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48498" y="1362388"/>
            <a:ext cx="2663148" cy="47344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Espace réservé du texte 14">
            <a:extLst>
              <a:ext uri="{FF2B5EF4-FFF2-40B4-BE49-F238E27FC236}">
                <a16:creationId xmlns:a16="http://schemas.microsoft.com/office/drawing/2014/main" id="{DCED3BC4-7922-20E1-4F82-209A7B3A5F06}"/>
              </a:ext>
            </a:extLst>
          </p:cNvPr>
          <p:cNvSpPr txBox="1">
            <a:spLocks/>
          </p:cNvSpPr>
          <p:nvPr/>
        </p:nvSpPr>
        <p:spPr>
          <a:xfrm>
            <a:off x="11578336" y="6343598"/>
            <a:ext cx="2814827" cy="3077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ea typeface="+mn-ea"/>
                <a:cs typeface="Sofia Pro Regular" pitchFamily="2" charset="77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Story présence (= Insta)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411F7617-3538-F39A-D727-702E59C46782}"/>
              </a:ext>
            </a:extLst>
          </p:cNvPr>
          <p:cNvSpPr txBox="1">
            <a:spLocks/>
          </p:cNvSpPr>
          <p:nvPr/>
        </p:nvSpPr>
        <p:spPr>
          <a:xfrm>
            <a:off x="8148497" y="10405322"/>
            <a:ext cx="810752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ea typeface="+mn-ea"/>
                <a:cs typeface="Sofia Pro Regular" pitchFamily="2" charset="77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Bannière 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C5A5759C-1C16-C670-1434-D5BD9B4E71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48499" y="7104781"/>
            <a:ext cx="8107523" cy="30010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Espace réservé du texte 14">
            <a:extLst>
              <a:ext uri="{FF2B5EF4-FFF2-40B4-BE49-F238E27FC236}">
                <a16:creationId xmlns:a16="http://schemas.microsoft.com/office/drawing/2014/main" id="{BCCCD91F-A00B-E923-884B-06DB94D24224}"/>
              </a:ext>
            </a:extLst>
          </p:cNvPr>
          <p:cNvSpPr txBox="1">
            <a:spLocks/>
          </p:cNvSpPr>
          <p:nvPr/>
        </p:nvSpPr>
        <p:spPr>
          <a:xfrm>
            <a:off x="15084601" y="6323752"/>
            <a:ext cx="380993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ea typeface="+mn-ea"/>
                <a:cs typeface="Sofia Pro Regular" pitchFamily="2" charset="77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Post 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3B5FA680-8B31-9E51-8639-744A34E424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84601" y="2848878"/>
            <a:ext cx="3581331" cy="300222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2094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9A22C-E4C8-8D5D-9E34-20722E6C8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654E19-78AD-D6BC-2FD9-5CF8C46A00D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13</a:t>
            </a:fld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88B4292-260D-13A8-ACCE-7771F5F2B0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92277" y="4095433"/>
            <a:ext cx="3643312" cy="6476999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58640152-F5FE-CDE7-18FB-78F60AD49ADF}"/>
              </a:ext>
            </a:extLst>
          </p:cNvPr>
          <p:cNvCxnSpPr>
            <a:cxnSpLocks/>
          </p:cNvCxnSpPr>
          <p:nvPr/>
        </p:nvCxnSpPr>
        <p:spPr>
          <a:xfrm>
            <a:off x="7537450" y="2647871"/>
            <a:ext cx="0" cy="1330404"/>
          </a:xfrm>
          <a:prstGeom prst="line">
            <a:avLst/>
          </a:prstGeom>
          <a:ln w="57150">
            <a:solidFill>
              <a:srgbClr val="FA0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901CFC9E-FCF6-825F-896C-49708A6AE2E0}"/>
              </a:ext>
            </a:extLst>
          </p:cNvPr>
          <p:cNvSpPr txBox="1"/>
          <p:nvPr/>
        </p:nvSpPr>
        <p:spPr>
          <a:xfrm>
            <a:off x="7716187" y="2682875"/>
            <a:ext cx="101867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 story </a:t>
            </a: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pour annoncer sa présence : en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amont</a:t>
            </a: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 et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pendant le SIA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Une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story</a:t>
            </a: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 différente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pour chaque univers 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Personnalisation avec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votre logo 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Ajout du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pavillon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de votre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numéro de stand</a:t>
            </a:r>
            <a:endParaRPr kumimoji="0" lang="fr-FR" altLang="fr-FR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1F5F0E0-D80A-F31C-3F09-12AAC2152F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23850" y="4095433"/>
            <a:ext cx="3643312" cy="6477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Espace réservé du contenu 16">
            <a:extLst>
              <a:ext uri="{FF2B5EF4-FFF2-40B4-BE49-F238E27FC236}">
                <a16:creationId xmlns:a16="http://schemas.microsoft.com/office/drawing/2014/main" id="{8623AECC-0D5A-0C85-B4F6-5DFD5FA852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sp>
        <p:nvSpPr>
          <p:cNvPr id="14" name="Titre 11">
            <a:extLst>
              <a:ext uri="{FF2B5EF4-FFF2-40B4-BE49-F238E27FC236}">
                <a16:creationId xmlns:a16="http://schemas.microsoft.com/office/drawing/2014/main" id="{E028128D-C3E9-F2AB-37E3-06300E8A5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74" y="1539875"/>
            <a:ext cx="9641012" cy="1107996"/>
          </a:xfrm>
        </p:spPr>
        <p:txBody>
          <a:bodyPr/>
          <a:lstStyle/>
          <a:p>
            <a:r>
              <a:rPr lang="fr-FR" dirty="0"/>
              <a:t>FACEBOOK</a:t>
            </a:r>
          </a:p>
        </p:txBody>
      </p:sp>
      <p:sp>
        <p:nvSpPr>
          <p:cNvPr id="15" name="Rectangle : avec coins arrondis en diagonale 14">
            <a:extLst>
              <a:ext uri="{FF2B5EF4-FFF2-40B4-BE49-F238E27FC236}">
                <a16:creationId xmlns:a16="http://schemas.microsoft.com/office/drawing/2014/main" id="{A48CDB7E-27FA-6243-B6D8-FAAA46FCF4B0}"/>
              </a:ext>
            </a:extLst>
          </p:cNvPr>
          <p:cNvSpPr/>
          <p:nvPr/>
        </p:nvSpPr>
        <p:spPr>
          <a:xfrm>
            <a:off x="487674" y="2835275"/>
            <a:ext cx="4800600" cy="990600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37C5F0"/>
          </a:solidFill>
          <a:ln>
            <a:solidFill>
              <a:srgbClr val="37C5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37C5F0"/>
              </a:highlight>
            </a:endParaRPr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C537A314-ED63-F8E3-DF1B-8C60BBD05D73}"/>
              </a:ext>
            </a:extLst>
          </p:cNvPr>
          <p:cNvSpPr txBox="1">
            <a:spLocks/>
          </p:cNvSpPr>
          <p:nvPr/>
        </p:nvSpPr>
        <p:spPr>
          <a:xfrm>
            <a:off x="-275931" y="2909987"/>
            <a:ext cx="6035710" cy="30777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>
                <a:solidFill>
                  <a:schemeClr val="bg1"/>
                </a:solidFill>
              </a:rPr>
              <a:t>Story </a:t>
            </a:r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46E1BC59-3D50-5C69-49B0-6E7AAA08427E}"/>
              </a:ext>
            </a:extLst>
          </p:cNvPr>
          <p:cNvCxnSpPr/>
          <p:nvPr/>
        </p:nvCxnSpPr>
        <p:spPr>
          <a:xfrm rot="16200000" flipH="1">
            <a:off x="2018024" y="4168775"/>
            <a:ext cx="1447800" cy="762000"/>
          </a:xfrm>
          <a:prstGeom prst="bentConnector3">
            <a:avLst/>
          </a:prstGeom>
          <a:ln w="57150">
            <a:solidFill>
              <a:srgbClr val="37C5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6EECB9C3-DF4D-0370-B668-44A9E04FB2A2}"/>
              </a:ext>
            </a:extLst>
          </p:cNvPr>
          <p:cNvSpPr txBox="1"/>
          <p:nvPr/>
        </p:nvSpPr>
        <p:spPr>
          <a:xfrm>
            <a:off x="2741924" y="5470009"/>
            <a:ext cx="25463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CF. Instagram </a:t>
            </a:r>
          </a:p>
          <a:p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pour l’application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5565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FA705-7CB6-3C6C-3EEA-0DB2E6612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AC291CB-6B65-0943-6EC9-47871071AA1A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14</a:t>
            </a:fld>
            <a:endParaRPr lang="fr-FR" dirty="0"/>
          </a:p>
        </p:txBody>
      </p:sp>
      <p:pic>
        <p:nvPicPr>
          <p:cNvPr id="10" name="Espace réservé du contenu 16">
            <a:extLst>
              <a:ext uri="{FF2B5EF4-FFF2-40B4-BE49-F238E27FC236}">
                <a16:creationId xmlns:a16="http://schemas.microsoft.com/office/drawing/2014/main" id="{F417572B-928E-9474-9DFD-F1800B056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sp>
        <p:nvSpPr>
          <p:cNvPr id="11" name="Titre 11">
            <a:extLst>
              <a:ext uri="{FF2B5EF4-FFF2-40B4-BE49-F238E27FC236}">
                <a16:creationId xmlns:a16="http://schemas.microsoft.com/office/drawing/2014/main" id="{AE35D453-F3FE-17A8-1B09-C093C32B8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74" y="1539875"/>
            <a:ext cx="9641012" cy="1107996"/>
          </a:xfrm>
        </p:spPr>
        <p:txBody>
          <a:bodyPr/>
          <a:lstStyle/>
          <a:p>
            <a:r>
              <a:rPr lang="fr-FR" dirty="0"/>
              <a:t>FACEBOOK</a:t>
            </a:r>
          </a:p>
        </p:txBody>
      </p:sp>
      <p:sp>
        <p:nvSpPr>
          <p:cNvPr id="12" name="Rectangle : avec coins arrondis en diagonale 11">
            <a:extLst>
              <a:ext uri="{FF2B5EF4-FFF2-40B4-BE49-F238E27FC236}">
                <a16:creationId xmlns:a16="http://schemas.microsoft.com/office/drawing/2014/main" id="{966937FC-CD18-D7AD-6C40-FAD2C5D93764}"/>
              </a:ext>
            </a:extLst>
          </p:cNvPr>
          <p:cNvSpPr/>
          <p:nvPr/>
        </p:nvSpPr>
        <p:spPr>
          <a:xfrm>
            <a:off x="487673" y="2835275"/>
            <a:ext cx="4763769" cy="990600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37C5F0"/>
          </a:solidFill>
          <a:ln>
            <a:solidFill>
              <a:srgbClr val="37C5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37C5F0"/>
              </a:highlight>
            </a:endParaRPr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965C5F5D-525E-ABB8-45E2-6A1E762EF76B}"/>
              </a:ext>
            </a:extLst>
          </p:cNvPr>
          <p:cNvSpPr txBox="1">
            <a:spLocks/>
          </p:cNvSpPr>
          <p:nvPr/>
        </p:nvSpPr>
        <p:spPr>
          <a:xfrm>
            <a:off x="-275931" y="2909987"/>
            <a:ext cx="6035710" cy="30777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>
                <a:solidFill>
                  <a:schemeClr val="bg1"/>
                </a:solidFill>
              </a:rPr>
              <a:t>Post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5BA8B602-2E57-B5B9-D744-BA82ED6DD064}"/>
              </a:ext>
            </a:extLst>
          </p:cNvPr>
          <p:cNvCxnSpPr>
            <a:cxnSpLocks/>
          </p:cNvCxnSpPr>
          <p:nvPr/>
        </p:nvCxnSpPr>
        <p:spPr>
          <a:xfrm>
            <a:off x="7537450" y="2647871"/>
            <a:ext cx="0" cy="1330404"/>
          </a:xfrm>
          <a:prstGeom prst="line">
            <a:avLst/>
          </a:prstGeom>
          <a:ln w="57150">
            <a:solidFill>
              <a:srgbClr val="37C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D12CD9E6-5FBE-7C82-FEE1-932E6444DD94}"/>
              </a:ext>
            </a:extLst>
          </p:cNvPr>
          <p:cNvSpPr txBox="1"/>
          <p:nvPr/>
        </p:nvSpPr>
        <p:spPr>
          <a:xfrm>
            <a:off x="7716187" y="2909987"/>
            <a:ext cx="101867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Un post Facebook </a:t>
            </a: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pour annoncer sa présence 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Personnalisation avec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votre logo 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Ajout du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pavillon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de votre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numéro de stand</a:t>
            </a:r>
          </a:p>
          <a:p>
            <a:pPr marL="285750" indent="-28575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Choisissez-le post correspondant à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votre univers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A872D84-26F8-58E8-EA65-FB7F0CA70C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16187" y="5006816"/>
            <a:ext cx="5536262" cy="464103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47602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72F8A-3E0D-E396-9592-84097A63C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DD2C9245-72BD-0989-1BE2-266FBE418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27250" y="4476001"/>
            <a:ext cx="5181593" cy="43437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4AAD89-15AA-F9CD-458E-695B70FCE44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15</a:t>
            </a:fld>
            <a:endParaRPr lang="fr-FR" dirty="0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EE8B4BD6-D233-6FC0-D3B4-0557E1D68B20}"/>
              </a:ext>
            </a:extLst>
          </p:cNvPr>
          <p:cNvSpPr txBox="1">
            <a:spLocks/>
          </p:cNvSpPr>
          <p:nvPr/>
        </p:nvSpPr>
        <p:spPr>
          <a:xfrm>
            <a:off x="831850" y="1721761"/>
            <a:ext cx="5527377" cy="50391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4000" u="sng" dirty="0">
                <a:solidFill>
                  <a:srgbClr val="37C5F0"/>
                </a:solidFill>
              </a:rPr>
              <a:t>Application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11930D1-458E-CC2A-EBE6-D225633A3DBF}"/>
              </a:ext>
            </a:extLst>
          </p:cNvPr>
          <p:cNvSpPr txBox="1"/>
          <p:nvPr/>
        </p:nvSpPr>
        <p:spPr>
          <a:xfrm>
            <a:off x="2127250" y="3368675"/>
            <a:ext cx="23778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logo au format coloré 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39E9C323-0D81-1399-EE93-12EEFB82CA93}"/>
              </a:ext>
            </a:extLst>
          </p:cNvPr>
          <p:cNvCxnSpPr>
            <a:cxnSpLocks/>
          </p:cNvCxnSpPr>
          <p:nvPr/>
        </p:nvCxnSpPr>
        <p:spPr>
          <a:xfrm>
            <a:off x="3194050" y="4089404"/>
            <a:ext cx="0" cy="30033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409C4229-5E7E-7F86-E846-2894A7CB89D0}"/>
              </a:ext>
            </a:extLst>
          </p:cNvPr>
          <p:cNvSpPr/>
          <p:nvPr/>
        </p:nvSpPr>
        <p:spPr>
          <a:xfrm>
            <a:off x="13850155" y="5654675"/>
            <a:ext cx="5486400" cy="4949020"/>
          </a:xfrm>
          <a:prstGeom prst="roundRect">
            <a:avLst/>
          </a:prstGeom>
          <a:noFill/>
          <a:ln>
            <a:solidFill>
              <a:srgbClr val="37C5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FA0069"/>
              </a:highlight>
            </a:endParaRPr>
          </a:p>
        </p:txBody>
      </p:sp>
      <p:sp>
        <p:nvSpPr>
          <p:cNvPr id="24" name="Rectangle : avec coins arrondis en diagonale 23">
            <a:extLst>
              <a:ext uri="{FF2B5EF4-FFF2-40B4-BE49-F238E27FC236}">
                <a16:creationId xmlns:a16="http://schemas.microsoft.com/office/drawing/2014/main" id="{9E73F44E-1D4D-59C5-BA0F-09AFE8A86837}"/>
              </a:ext>
            </a:extLst>
          </p:cNvPr>
          <p:cNvSpPr/>
          <p:nvPr/>
        </p:nvSpPr>
        <p:spPr>
          <a:xfrm>
            <a:off x="13868540" y="5323513"/>
            <a:ext cx="2279577" cy="565339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37C5F0"/>
          </a:solidFill>
          <a:ln>
            <a:solidFill>
              <a:srgbClr val="37C5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space réservé du texte 14">
            <a:extLst>
              <a:ext uri="{FF2B5EF4-FFF2-40B4-BE49-F238E27FC236}">
                <a16:creationId xmlns:a16="http://schemas.microsoft.com/office/drawing/2014/main" id="{C0BE7A1A-C404-86F3-2425-1ED55A3F6234}"/>
              </a:ext>
            </a:extLst>
          </p:cNvPr>
          <p:cNvSpPr txBox="1">
            <a:spLocks/>
          </p:cNvSpPr>
          <p:nvPr/>
        </p:nvSpPr>
        <p:spPr>
          <a:xfrm>
            <a:off x="13850155" y="5374146"/>
            <a:ext cx="2279580" cy="33376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>
                <a:solidFill>
                  <a:schemeClr val="bg1"/>
                </a:solidFill>
              </a:rPr>
              <a:t>Exemple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C8E0550-3E99-CA4D-6B5A-F4FE1B4C13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36734" y="6400977"/>
            <a:ext cx="4326786" cy="362713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1B45AF08-8DE8-DD67-AF75-6879F49264CE}"/>
              </a:ext>
            </a:extLst>
          </p:cNvPr>
          <p:cNvCxnSpPr>
            <a:cxnSpLocks/>
          </p:cNvCxnSpPr>
          <p:nvPr/>
        </p:nvCxnSpPr>
        <p:spPr>
          <a:xfrm>
            <a:off x="1846163" y="7102475"/>
            <a:ext cx="56217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Connecteur droit avec flèche 40">
            <a:extLst>
              <a:ext uri="{FF2B5EF4-FFF2-40B4-BE49-F238E27FC236}">
                <a16:creationId xmlns:a16="http://schemas.microsoft.com/office/drawing/2014/main" id="{74F722AC-B21D-1B63-B043-52D404457213}"/>
              </a:ext>
            </a:extLst>
          </p:cNvPr>
          <p:cNvCxnSpPr>
            <a:cxnSpLocks/>
          </p:cNvCxnSpPr>
          <p:nvPr/>
        </p:nvCxnSpPr>
        <p:spPr>
          <a:xfrm flipV="1">
            <a:off x="2736850" y="8970749"/>
            <a:ext cx="0" cy="4572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Espace réservé du contenu 16">
            <a:extLst>
              <a:ext uri="{FF2B5EF4-FFF2-40B4-BE49-F238E27FC236}">
                <a16:creationId xmlns:a16="http://schemas.microsoft.com/office/drawing/2014/main" id="{EF3D4A19-FFB6-9630-7761-0922B42496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1139DEC-7BC2-BC45-AF44-37B24FB2244C}"/>
              </a:ext>
            </a:extLst>
          </p:cNvPr>
          <p:cNvSpPr txBox="1"/>
          <p:nvPr/>
        </p:nvSpPr>
        <p:spPr>
          <a:xfrm>
            <a:off x="0" y="6400977"/>
            <a:ext cx="212724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Votre n° de pavillon </a:t>
            </a:r>
            <a:b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et n° de stand (couleurs de votre univers) </a:t>
            </a:r>
            <a:endParaRPr kumimoji="0" lang="fr-FR" altLang="fr-FR" sz="18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86F669D-622B-2A8F-4AF1-E28EAA7A6B3F}"/>
              </a:ext>
            </a:extLst>
          </p:cNvPr>
          <p:cNvSpPr txBox="1"/>
          <p:nvPr/>
        </p:nvSpPr>
        <p:spPr>
          <a:xfrm>
            <a:off x="1490528" y="9589780"/>
            <a:ext cx="24926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Choisir le visuel adapté à </a:t>
            </a:r>
            <a:b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univers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4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C5A15-F27E-9A60-FF78-E110F09BC1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800FEF0-EA0D-3464-8605-5181FD39D59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16</a:t>
            </a:fld>
            <a:endParaRPr lang="fr-FR" dirty="0"/>
          </a:p>
        </p:txBody>
      </p:sp>
      <p:pic>
        <p:nvPicPr>
          <p:cNvPr id="10" name="Espace réservé du contenu 16">
            <a:extLst>
              <a:ext uri="{FF2B5EF4-FFF2-40B4-BE49-F238E27FC236}">
                <a16:creationId xmlns:a16="http://schemas.microsoft.com/office/drawing/2014/main" id="{F15212FD-8980-7049-2DC6-5002DB003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sp>
        <p:nvSpPr>
          <p:cNvPr id="11" name="Titre 11">
            <a:extLst>
              <a:ext uri="{FF2B5EF4-FFF2-40B4-BE49-F238E27FC236}">
                <a16:creationId xmlns:a16="http://schemas.microsoft.com/office/drawing/2014/main" id="{76C3E968-9861-12E6-1A8D-656AFAFA1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74" y="1539875"/>
            <a:ext cx="9641012" cy="1107996"/>
          </a:xfrm>
        </p:spPr>
        <p:txBody>
          <a:bodyPr/>
          <a:lstStyle/>
          <a:p>
            <a:r>
              <a:rPr lang="fr-FR" dirty="0"/>
              <a:t>FACEBOOK</a:t>
            </a:r>
          </a:p>
        </p:txBody>
      </p:sp>
      <p:sp>
        <p:nvSpPr>
          <p:cNvPr id="12" name="Rectangle : avec coins arrondis en diagonale 11">
            <a:extLst>
              <a:ext uri="{FF2B5EF4-FFF2-40B4-BE49-F238E27FC236}">
                <a16:creationId xmlns:a16="http://schemas.microsoft.com/office/drawing/2014/main" id="{2BFBD5B7-A4FC-04BC-7223-452BED8B4012}"/>
              </a:ext>
            </a:extLst>
          </p:cNvPr>
          <p:cNvSpPr/>
          <p:nvPr/>
        </p:nvSpPr>
        <p:spPr>
          <a:xfrm>
            <a:off x="487674" y="2835275"/>
            <a:ext cx="4800600" cy="990600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37C5F0"/>
          </a:solidFill>
          <a:ln>
            <a:solidFill>
              <a:srgbClr val="37C5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37C5F0"/>
              </a:highlight>
            </a:endParaRPr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7857348B-E12D-8537-AA7E-3BDDCE56C234}"/>
              </a:ext>
            </a:extLst>
          </p:cNvPr>
          <p:cNvSpPr txBox="1">
            <a:spLocks/>
          </p:cNvSpPr>
          <p:nvPr/>
        </p:nvSpPr>
        <p:spPr>
          <a:xfrm>
            <a:off x="-275931" y="2909987"/>
            <a:ext cx="6035710" cy="30777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>
                <a:solidFill>
                  <a:schemeClr val="bg1"/>
                </a:solidFill>
              </a:rPr>
              <a:t>BANNIERE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EF2DD588-B0D4-B6B1-A570-640F8E047D36}"/>
              </a:ext>
            </a:extLst>
          </p:cNvPr>
          <p:cNvCxnSpPr>
            <a:cxnSpLocks/>
          </p:cNvCxnSpPr>
          <p:nvPr/>
        </p:nvCxnSpPr>
        <p:spPr>
          <a:xfrm>
            <a:off x="7537450" y="2647871"/>
            <a:ext cx="0" cy="1330404"/>
          </a:xfrm>
          <a:prstGeom prst="line">
            <a:avLst/>
          </a:prstGeom>
          <a:ln w="57150">
            <a:solidFill>
              <a:srgbClr val="37C5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11C39C4E-DFFA-CBF5-29FF-1CCA1497072A}"/>
              </a:ext>
            </a:extLst>
          </p:cNvPr>
          <p:cNvSpPr txBox="1"/>
          <p:nvPr/>
        </p:nvSpPr>
        <p:spPr>
          <a:xfrm>
            <a:off x="7716187" y="2909987"/>
            <a:ext cx="101867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Une bannière personnalisable </a:t>
            </a: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pour Facebook</a:t>
            </a:r>
            <a:endParaRPr kumimoji="0" lang="fr-FR" altLang="fr-FR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Personnalisation avec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votre logo 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Ajout du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pavillon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de votre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numéro de stand</a:t>
            </a:r>
          </a:p>
          <a:p>
            <a:pPr marL="285750" indent="-28575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Choisissez celle correspondant à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votre univers </a:t>
            </a:r>
          </a:p>
        </p:txBody>
      </p:sp>
      <p:pic>
        <p:nvPicPr>
          <p:cNvPr id="9" name="Image 8" descr="Une image contenant texte, Police, capture d’écran, logo&#10;&#10;Le contenu généré par l’IA peut être incorrect.">
            <a:extLst>
              <a:ext uri="{FF2B5EF4-FFF2-40B4-BE49-F238E27FC236}">
                <a16:creationId xmlns:a16="http://schemas.microsoft.com/office/drawing/2014/main" id="{E08D9AC0-45EF-F2F3-10A8-65396969FA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850" y="5503289"/>
            <a:ext cx="9162408" cy="339149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97669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DED08-C8F4-2C57-FC6B-AFD29BDEF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0DC42FC-80EF-2E6D-87AB-A8A3C9C48189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60D4A1A3-DD25-F77C-4728-66BEED138CC5}"/>
              </a:ext>
            </a:extLst>
          </p:cNvPr>
          <p:cNvSpPr txBox="1">
            <a:spLocks/>
          </p:cNvSpPr>
          <p:nvPr/>
        </p:nvSpPr>
        <p:spPr>
          <a:xfrm>
            <a:off x="831850" y="1721761"/>
            <a:ext cx="5527377" cy="50391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4000" u="sng" dirty="0">
                <a:solidFill>
                  <a:srgbClr val="37C5F0"/>
                </a:solidFill>
              </a:rPr>
              <a:t>Application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045D8BD-CC74-5929-4DA4-7BE85516177C}"/>
              </a:ext>
            </a:extLst>
          </p:cNvPr>
          <p:cNvSpPr txBox="1"/>
          <p:nvPr/>
        </p:nvSpPr>
        <p:spPr>
          <a:xfrm>
            <a:off x="5833928" y="2682875"/>
            <a:ext cx="24926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Choisir le visuel adapté à </a:t>
            </a:r>
            <a:b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univers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2FB73889-7472-72E0-6456-B5B808E2EEB5}"/>
              </a:ext>
            </a:extLst>
          </p:cNvPr>
          <p:cNvCxnSpPr>
            <a:cxnSpLocks/>
          </p:cNvCxnSpPr>
          <p:nvPr/>
        </p:nvCxnSpPr>
        <p:spPr>
          <a:xfrm>
            <a:off x="7077911" y="3671072"/>
            <a:ext cx="0" cy="56487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Espace réservé du contenu 16">
            <a:extLst>
              <a:ext uri="{FF2B5EF4-FFF2-40B4-BE49-F238E27FC236}">
                <a16:creationId xmlns:a16="http://schemas.microsoft.com/office/drawing/2014/main" id="{4DC90BB0-AD9D-9568-3C86-E4AC8604F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ECC3DE4-1B3F-6F5F-0BE6-31FA93047B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12852" y="4365770"/>
            <a:ext cx="8179698" cy="302894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C82BFDB9-18D1-5064-DC09-F3DD4EE1D0F2}"/>
              </a:ext>
            </a:extLst>
          </p:cNvPr>
          <p:cNvSpPr txBox="1"/>
          <p:nvPr/>
        </p:nvSpPr>
        <p:spPr>
          <a:xfrm>
            <a:off x="990004" y="3216275"/>
            <a:ext cx="304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logo au format coloré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1E50EE1-7FCE-5463-1354-2719697E6A8A}"/>
              </a:ext>
            </a:extLst>
          </p:cNvPr>
          <p:cNvSpPr txBox="1"/>
          <p:nvPr/>
        </p:nvSpPr>
        <p:spPr>
          <a:xfrm>
            <a:off x="5556250" y="7917769"/>
            <a:ext cx="304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Votre n° de pavillon </a:t>
            </a:r>
            <a:b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et n° de stand </a:t>
            </a:r>
            <a:endParaRPr kumimoji="0" lang="fr-FR" altLang="fr-FR" sz="18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5A55A391-2BE2-B634-A55B-6CD051A23629}"/>
              </a:ext>
            </a:extLst>
          </p:cNvPr>
          <p:cNvCxnSpPr>
            <a:cxnSpLocks/>
          </p:cNvCxnSpPr>
          <p:nvPr/>
        </p:nvCxnSpPr>
        <p:spPr>
          <a:xfrm>
            <a:off x="2203450" y="3652839"/>
            <a:ext cx="0" cy="45328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2D5E69C8-8215-5A7B-359E-EBA1269C4C46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7080250" y="7473058"/>
            <a:ext cx="0" cy="4447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65E5F4B8-706C-5D06-854B-4D12B56816BD}"/>
              </a:ext>
            </a:extLst>
          </p:cNvPr>
          <p:cNvSpPr/>
          <p:nvPr/>
        </p:nvSpPr>
        <p:spPr>
          <a:xfrm>
            <a:off x="13785850" y="7466521"/>
            <a:ext cx="5486400" cy="2531554"/>
          </a:xfrm>
          <a:prstGeom prst="roundRect">
            <a:avLst/>
          </a:prstGeom>
          <a:noFill/>
          <a:ln>
            <a:solidFill>
              <a:srgbClr val="37C5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1FC9554-965C-1276-58DF-E5211482CE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75212" y="8032179"/>
            <a:ext cx="4311341" cy="159585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5" name="Rectangle : avec coins arrondis en diagonale 14">
            <a:extLst>
              <a:ext uri="{FF2B5EF4-FFF2-40B4-BE49-F238E27FC236}">
                <a16:creationId xmlns:a16="http://schemas.microsoft.com/office/drawing/2014/main" id="{10746FD5-05B6-DE8B-2494-2837291E5E58}"/>
              </a:ext>
            </a:extLst>
          </p:cNvPr>
          <p:cNvSpPr/>
          <p:nvPr/>
        </p:nvSpPr>
        <p:spPr>
          <a:xfrm>
            <a:off x="13825959" y="7219017"/>
            <a:ext cx="2279577" cy="565339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37C5F0"/>
          </a:solidFill>
          <a:ln>
            <a:solidFill>
              <a:srgbClr val="37C5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E1AAE095-9B1B-9182-7065-B687BD85F8AE}"/>
              </a:ext>
            </a:extLst>
          </p:cNvPr>
          <p:cNvSpPr txBox="1">
            <a:spLocks/>
          </p:cNvSpPr>
          <p:nvPr/>
        </p:nvSpPr>
        <p:spPr>
          <a:xfrm>
            <a:off x="13807574" y="7269650"/>
            <a:ext cx="2279580" cy="33376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>
                <a:solidFill>
                  <a:schemeClr val="bg1"/>
                </a:solidFill>
              </a:rPr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33948517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01E74A-1C77-52F9-C339-6CC00E5D9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AB92F73B-0CE5-7066-DF5A-56FCAE099D2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450" y="1151988"/>
            <a:ext cx="3198001" cy="3198001"/>
          </a:xfrm>
        </p:spPr>
      </p:pic>
      <p:sp>
        <p:nvSpPr>
          <p:cNvPr id="12" name="Titre 11">
            <a:extLst>
              <a:ext uri="{FF2B5EF4-FFF2-40B4-BE49-F238E27FC236}">
                <a16:creationId xmlns:a16="http://schemas.microsoft.com/office/drawing/2014/main" id="{82F7C762-63CD-E017-AF20-C50D478FF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250" y="6112976"/>
            <a:ext cx="3352800" cy="846386"/>
          </a:xfrm>
        </p:spPr>
        <p:txBody>
          <a:bodyPr/>
          <a:lstStyle/>
          <a:p>
            <a:r>
              <a:rPr lang="fr-FR" dirty="0" err="1"/>
              <a:t>Youtube</a:t>
            </a:r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AC6C6D95-C6AD-0490-7D92-84375627A6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5251" y="7256707"/>
            <a:ext cx="3352800" cy="455590"/>
          </a:xfrm>
        </p:spPr>
        <p:txBody>
          <a:bodyPr/>
          <a:lstStyle/>
          <a:p>
            <a:r>
              <a:rPr lang="fr-FR" dirty="0"/>
              <a:t>Kit media 2026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19E0A4B-7420-D201-7645-C8B713F9FE9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18</a:t>
            </a:fld>
            <a:endParaRPr lang="fr-FR" dirty="0"/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DFC14658-2B52-F3D2-B1A2-EC67DE3C1329}"/>
              </a:ext>
            </a:extLst>
          </p:cNvPr>
          <p:cNvCxnSpPr>
            <a:cxnSpLocks/>
          </p:cNvCxnSpPr>
          <p:nvPr/>
        </p:nvCxnSpPr>
        <p:spPr>
          <a:xfrm>
            <a:off x="5632450" y="4587875"/>
            <a:ext cx="0" cy="5142547"/>
          </a:xfrm>
          <a:prstGeom prst="line">
            <a:avLst/>
          </a:prstGeom>
          <a:ln w="76200">
            <a:solidFill>
              <a:srgbClr val="FFC3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 20">
            <a:extLst>
              <a:ext uri="{FF2B5EF4-FFF2-40B4-BE49-F238E27FC236}">
                <a16:creationId xmlns:a16="http://schemas.microsoft.com/office/drawing/2014/main" id="{012C74FE-1C91-0D24-8981-0932C25684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99450" y="4689803"/>
            <a:ext cx="7806006" cy="4390878"/>
          </a:xfrm>
          <a:prstGeom prst="rect">
            <a:avLst/>
          </a:prstGeom>
        </p:spPr>
      </p:pic>
      <p:sp>
        <p:nvSpPr>
          <p:cNvPr id="10" name="Espace réservé du texte 14">
            <a:extLst>
              <a:ext uri="{FF2B5EF4-FFF2-40B4-BE49-F238E27FC236}">
                <a16:creationId xmlns:a16="http://schemas.microsoft.com/office/drawing/2014/main" id="{50D809E2-253F-AA99-8868-8409E151450E}"/>
              </a:ext>
            </a:extLst>
          </p:cNvPr>
          <p:cNvSpPr txBox="1">
            <a:spLocks/>
          </p:cNvSpPr>
          <p:nvPr/>
        </p:nvSpPr>
        <p:spPr>
          <a:xfrm>
            <a:off x="10466658" y="9521116"/>
            <a:ext cx="2814827" cy="3077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ea typeface="+mn-ea"/>
                <a:cs typeface="Sofia Pro Regular" pitchFamily="2" charset="77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Couverture</a:t>
            </a:r>
          </a:p>
        </p:txBody>
      </p:sp>
    </p:spTree>
    <p:extLst>
      <p:ext uri="{BB962C8B-B14F-4D97-AF65-F5344CB8AC3E}">
        <p14:creationId xmlns:p14="http://schemas.microsoft.com/office/powerpoint/2010/main" val="3550306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0A293-0675-B15F-A11C-BACD0EC3A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AA1400A-3988-7342-32BB-2E7ED43D792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19</a:t>
            </a:fld>
            <a:endParaRPr lang="fr-FR" dirty="0"/>
          </a:p>
        </p:txBody>
      </p:sp>
      <p:pic>
        <p:nvPicPr>
          <p:cNvPr id="10" name="Espace réservé du contenu 16">
            <a:extLst>
              <a:ext uri="{FF2B5EF4-FFF2-40B4-BE49-F238E27FC236}">
                <a16:creationId xmlns:a16="http://schemas.microsoft.com/office/drawing/2014/main" id="{1257432F-A637-F533-CCB3-93D03D121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sp>
        <p:nvSpPr>
          <p:cNvPr id="11" name="Titre 11">
            <a:extLst>
              <a:ext uri="{FF2B5EF4-FFF2-40B4-BE49-F238E27FC236}">
                <a16:creationId xmlns:a16="http://schemas.microsoft.com/office/drawing/2014/main" id="{CEE0D4BE-A4D1-CA81-EAB2-9643B77E6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74" y="1539875"/>
            <a:ext cx="9641012" cy="1107996"/>
          </a:xfrm>
        </p:spPr>
        <p:txBody>
          <a:bodyPr/>
          <a:lstStyle/>
          <a:p>
            <a:r>
              <a:rPr lang="fr-FR" dirty="0" err="1"/>
              <a:t>Youtube</a:t>
            </a:r>
            <a:endParaRPr lang="fr-FR" dirty="0"/>
          </a:p>
        </p:txBody>
      </p:sp>
      <p:sp>
        <p:nvSpPr>
          <p:cNvPr id="12" name="Rectangle : avec coins arrondis en diagonale 11">
            <a:extLst>
              <a:ext uri="{FF2B5EF4-FFF2-40B4-BE49-F238E27FC236}">
                <a16:creationId xmlns:a16="http://schemas.microsoft.com/office/drawing/2014/main" id="{6888E5F9-09AB-26EC-88C5-15061B10F3B6}"/>
              </a:ext>
            </a:extLst>
          </p:cNvPr>
          <p:cNvSpPr/>
          <p:nvPr/>
        </p:nvSpPr>
        <p:spPr>
          <a:xfrm>
            <a:off x="487674" y="2835275"/>
            <a:ext cx="4800600" cy="990600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FC302"/>
          </a:solidFill>
          <a:ln>
            <a:solidFill>
              <a:srgbClr val="FFC3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2E448A31-4BCA-D4BD-551F-3975A38C762C}"/>
              </a:ext>
            </a:extLst>
          </p:cNvPr>
          <p:cNvSpPr txBox="1">
            <a:spLocks/>
          </p:cNvSpPr>
          <p:nvPr/>
        </p:nvSpPr>
        <p:spPr>
          <a:xfrm>
            <a:off x="-275931" y="2909987"/>
            <a:ext cx="6035710" cy="30777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>
                <a:solidFill>
                  <a:schemeClr val="bg1"/>
                </a:solidFill>
              </a:rPr>
              <a:t>Couvertures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8C1C7BC-DC67-27D2-FC74-708AD948E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93850" y="5071627"/>
            <a:ext cx="8669864" cy="4876799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4F149D24-B27E-3FDC-61E1-369B190B9F2F}"/>
              </a:ext>
            </a:extLst>
          </p:cNvPr>
          <p:cNvCxnSpPr>
            <a:cxnSpLocks/>
          </p:cNvCxnSpPr>
          <p:nvPr/>
        </p:nvCxnSpPr>
        <p:spPr>
          <a:xfrm>
            <a:off x="7537450" y="2647871"/>
            <a:ext cx="0" cy="1482804"/>
          </a:xfrm>
          <a:prstGeom prst="line">
            <a:avLst/>
          </a:prstGeom>
          <a:ln w="57150">
            <a:solidFill>
              <a:srgbClr val="FFC3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5468E45E-51A9-957A-59E7-1DAF4F3F9F1B}"/>
              </a:ext>
            </a:extLst>
          </p:cNvPr>
          <p:cNvSpPr txBox="1"/>
          <p:nvPr/>
        </p:nvSpPr>
        <p:spPr>
          <a:xfrm>
            <a:off x="7716187" y="2909987"/>
            <a:ext cx="1018673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Une couverture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personnalisée selon votre identité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logo, charte graphique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Une couverture par univers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Ajout du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pavillon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de votre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numéro de stand</a:t>
            </a:r>
            <a:endParaRPr kumimoji="0" lang="fr-FR" altLang="fr-FR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725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E295DB2-CC18-8741-2EB9-C1BBE77B1E89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1CEDF6F-EEAC-BC2A-9DC5-FCE3B9878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KIT DE COMMUNICATION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3B5F162-BE19-B4C7-8642-7742843DA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33033" y="2454275"/>
            <a:ext cx="4614018" cy="615553"/>
          </a:xfrm>
        </p:spPr>
        <p:txBody>
          <a:bodyPr/>
          <a:lstStyle/>
          <a:p>
            <a:r>
              <a:rPr lang="fr-FR" dirty="0"/>
              <a:t>PERSONNALISABLE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DDF5100-A461-68DE-2661-864CDF9C696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528358" y="3409632"/>
            <a:ext cx="13774875" cy="307777"/>
          </a:xfrm>
        </p:spPr>
        <p:txBody>
          <a:bodyPr/>
          <a:lstStyle/>
          <a:p>
            <a:r>
              <a:rPr lang="fr-FR" b="1" dirty="0">
                <a:solidFill>
                  <a:srgbClr val="008000"/>
                </a:solidFill>
              </a:rPr>
              <a:t>Communiquer sur vos canaux n’a jamais été aussi simple : des </a:t>
            </a:r>
            <a:r>
              <a:rPr lang="fr-FR" b="1" dirty="0" err="1">
                <a:solidFill>
                  <a:srgbClr val="008000"/>
                </a:solidFill>
              </a:rPr>
              <a:t>templates</a:t>
            </a:r>
            <a:r>
              <a:rPr lang="fr-FR" b="1" dirty="0">
                <a:solidFill>
                  <a:srgbClr val="008000"/>
                </a:solidFill>
              </a:rPr>
              <a:t> personnalisables prêtes pour diffusion</a:t>
            </a:r>
            <a:endParaRPr lang="fr-FR" dirty="0">
              <a:solidFill>
                <a:srgbClr val="008000"/>
              </a:solidFill>
            </a:endParaRP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3C35B63-5AE7-5BA3-5489-223130495872}"/>
              </a:ext>
            </a:extLst>
          </p:cNvPr>
          <p:cNvSpPr/>
          <p:nvPr/>
        </p:nvSpPr>
        <p:spPr>
          <a:xfrm>
            <a:off x="8376510" y="2577757"/>
            <a:ext cx="2133600" cy="445652"/>
          </a:xfrm>
          <a:prstGeom prst="roundRect">
            <a:avLst/>
          </a:prstGeom>
          <a:solidFill>
            <a:srgbClr val="D3FFB2"/>
          </a:solidFill>
          <a:ln>
            <a:solidFill>
              <a:srgbClr val="D3FFB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0160919-E209-8770-B308-BC99675923B0}"/>
              </a:ext>
            </a:extLst>
          </p:cNvPr>
          <p:cNvSpPr txBox="1"/>
          <p:nvPr/>
        </p:nvSpPr>
        <p:spPr>
          <a:xfrm>
            <a:off x="8604250" y="2588596"/>
            <a:ext cx="190586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500" dirty="0">
                <a:latin typeface="Sofia Pro" panose="020B0000000000000000" pitchFamily="34" charset="0"/>
              </a:rPr>
              <a:t>NOUVEAU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24DA1F2-C1CC-F427-ED1D-4A649E67101B}"/>
              </a:ext>
            </a:extLst>
          </p:cNvPr>
          <p:cNvSpPr txBox="1"/>
          <p:nvPr/>
        </p:nvSpPr>
        <p:spPr>
          <a:xfrm>
            <a:off x="11195050" y="4587875"/>
            <a:ext cx="570931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dirty="0"/>
              <a:t>Conscients que le Salon International de l’Agriculture est une période particulièrement dense pour chacun d’entre nous, nous avons souhaité cette année mettre à disposition un </a:t>
            </a:r>
            <a:r>
              <a:rPr lang="fr-FR" b="1" dirty="0"/>
              <a:t>kit de communication complet et clé en main</a:t>
            </a:r>
            <a:r>
              <a:rPr lang="fr-FR" dirty="0"/>
              <a:t>..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fr-FR" dirty="0"/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Des fichiers de haute qualité au format PNG,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facilement modifiables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sur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Canva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ou via la suite Adobe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Des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modèles prêts à l’emploi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pour une reproduction rapide et un réel gain de temps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Des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formats adaptés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aux différents réseaux sociaux utilisés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Une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volonté de personnalisation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en fonction de vos besoins et de l’identité de votre entité</a:t>
            </a:r>
          </a:p>
          <a:p>
            <a:endParaRPr lang="fr-FR" dirty="0"/>
          </a:p>
        </p:txBody>
      </p:sp>
      <p:pic>
        <p:nvPicPr>
          <p:cNvPr id="15" name="Image 14" descr="Une image contenant cercle, Graphiqu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6BF663D5-9F93-DD4B-E622-DCCC5BC7D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450" y="6885354"/>
            <a:ext cx="1925958" cy="1925958"/>
          </a:xfrm>
          <a:prstGeom prst="rect">
            <a:avLst/>
          </a:prstGeom>
        </p:spPr>
      </p:pic>
      <p:pic>
        <p:nvPicPr>
          <p:cNvPr id="17" name="Image 16" descr="Une image contenant cercle, Graphique, symbole, Police&#10;&#10;Le contenu généré par l’IA peut être incorrect.">
            <a:extLst>
              <a:ext uri="{FF2B5EF4-FFF2-40B4-BE49-F238E27FC236}">
                <a16:creationId xmlns:a16="http://schemas.microsoft.com/office/drawing/2014/main" id="{6A411F6C-29D3-A2B6-6C86-969EDCDD12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354" y="4423996"/>
            <a:ext cx="1925958" cy="1925958"/>
          </a:xfrm>
          <a:prstGeom prst="rect">
            <a:avLst/>
          </a:prstGeom>
        </p:spPr>
      </p:pic>
      <p:pic>
        <p:nvPicPr>
          <p:cNvPr id="19" name="Image 18" descr="Une image contenant symbole, logo, cercle, Police&#10;&#10;Le contenu généré par l’IA peut être incorrect.">
            <a:extLst>
              <a:ext uri="{FF2B5EF4-FFF2-40B4-BE49-F238E27FC236}">
                <a16:creationId xmlns:a16="http://schemas.microsoft.com/office/drawing/2014/main" id="{04EE8B7B-55A0-746B-147E-FEFEA060C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042" y="5606977"/>
            <a:ext cx="1984965" cy="198496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8E8EA10-1EC5-5FC6-E7EB-AE9CEF03B3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37737" y="6905240"/>
            <a:ext cx="1925958" cy="192595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B2B839A-9496-BB0E-93E3-F833DA7F90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2641" y="4443882"/>
            <a:ext cx="1925958" cy="192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9669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2AB0EB-FEC6-086A-B292-5214C9C58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FF58B4E4-1A1A-B6FD-1FE1-57CCE19ED0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78738" y="3682403"/>
            <a:ext cx="8427775" cy="474062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C1DA0C-B826-FB84-3BF7-AE017D94F3EB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5127F570-EEB5-5137-5308-C6AB0EB6BDA1}"/>
              </a:ext>
            </a:extLst>
          </p:cNvPr>
          <p:cNvSpPr txBox="1">
            <a:spLocks/>
          </p:cNvSpPr>
          <p:nvPr/>
        </p:nvSpPr>
        <p:spPr>
          <a:xfrm>
            <a:off x="831850" y="1721761"/>
            <a:ext cx="5527377" cy="50391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4000" u="sng" dirty="0">
                <a:solidFill>
                  <a:srgbClr val="FFC302"/>
                </a:solidFill>
              </a:rPr>
              <a:t>Application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E3AC19D-E2AB-C7C2-7EAF-4502F61985A1}"/>
              </a:ext>
            </a:extLst>
          </p:cNvPr>
          <p:cNvSpPr txBox="1"/>
          <p:nvPr/>
        </p:nvSpPr>
        <p:spPr>
          <a:xfrm>
            <a:off x="3041650" y="2692149"/>
            <a:ext cx="304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logo au format coloré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6C8B248-BCDE-B465-BEB6-43C1A713F105}"/>
              </a:ext>
            </a:extLst>
          </p:cNvPr>
          <p:cNvSpPr txBox="1"/>
          <p:nvPr/>
        </p:nvSpPr>
        <p:spPr>
          <a:xfrm>
            <a:off x="-165173" y="6130746"/>
            <a:ext cx="304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Choisissez l’image correspondant à votre univers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674CE5A-DC9A-0621-5CF7-67FB85967854}"/>
              </a:ext>
            </a:extLst>
          </p:cNvPr>
          <p:cNvSpPr txBox="1"/>
          <p:nvPr/>
        </p:nvSpPr>
        <p:spPr>
          <a:xfrm>
            <a:off x="4489450" y="9114683"/>
            <a:ext cx="304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Votre n° de pavillon </a:t>
            </a:r>
            <a:b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et n° de stand </a:t>
            </a:r>
            <a:endParaRPr kumimoji="0" lang="fr-FR" altLang="fr-FR" sz="18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5D448658-60E5-FDA4-42F3-5D346BF27EFB}"/>
              </a:ext>
            </a:extLst>
          </p:cNvPr>
          <p:cNvCxnSpPr>
            <a:cxnSpLocks/>
          </p:cNvCxnSpPr>
          <p:nvPr/>
        </p:nvCxnSpPr>
        <p:spPr>
          <a:xfrm flipV="1">
            <a:off x="6089650" y="7331075"/>
            <a:ext cx="0" cy="168597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388B9B1D-BCAA-70C9-6FAF-FF2AD566F7F2}"/>
              </a:ext>
            </a:extLst>
          </p:cNvPr>
          <p:cNvCxnSpPr>
            <a:cxnSpLocks/>
          </p:cNvCxnSpPr>
          <p:nvPr/>
        </p:nvCxnSpPr>
        <p:spPr>
          <a:xfrm>
            <a:off x="4337050" y="3216275"/>
            <a:ext cx="0" cy="34392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1BC483EC-CC9C-2F9B-55F8-6524137F3BAC}"/>
              </a:ext>
            </a:extLst>
          </p:cNvPr>
          <p:cNvCxnSpPr>
            <a:cxnSpLocks/>
          </p:cNvCxnSpPr>
          <p:nvPr/>
        </p:nvCxnSpPr>
        <p:spPr>
          <a:xfrm>
            <a:off x="2589377" y="6871063"/>
            <a:ext cx="664815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69BD647C-B638-3263-E51E-DA701B3FC9E6}"/>
              </a:ext>
            </a:extLst>
          </p:cNvPr>
          <p:cNvSpPr/>
          <p:nvPr/>
        </p:nvSpPr>
        <p:spPr>
          <a:xfrm>
            <a:off x="13785850" y="6569075"/>
            <a:ext cx="5486400" cy="34290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045A15B0-B689-B099-A451-88AABE937B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29251" y="7331075"/>
            <a:ext cx="3611251" cy="203132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4" name="Rectangle : avec coins arrondis en diagonale 23">
            <a:extLst>
              <a:ext uri="{FF2B5EF4-FFF2-40B4-BE49-F238E27FC236}">
                <a16:creationId xmlns:a16="http://schemas.microsoft.com/office/drawing/2014/main" id="{1AF4A6D3-4302-E131-390D-8B01A4017350}"/>
              </a:ext>
            </a:extLst>
          </p:cNvPr>
          <p:cNvSpPr/>
          <p:nvPr/>
        </p:nvSpPr>
        <p:spPr>
          <a:xfrm>
            <a:off x="13785850" y="6256055"/>
            <a:ext cx="2279577" cy="765754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FC30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space réservé du texte 14">
            <a:extLst>
              <a:ext uri="{FF2B5EF4-FFF2-40B4-BE49-F238E27FC236}">
                <a16:creationId xmlns:a16="http://schemas.microsoft.com/office/drawing/2014/main" id="{FA0BDCEA-B8BD-4B1B-BC07-CDCBFC54C17F}"/>
              </a:ext>
            </a:extLst>
          </p:cNvPr>
          <p:cNvSpPr txBox="1">
            <a:spLocks/>
          </p:cNvSpPr>
          <p:nvPr/>
        </p:nvSpPr>
        <p:spPr>
          <a:xfrm>
            <a:off x="13767465" y="6388782"/>
            <a:ext cx="2279580" cy="45208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>
                <a:solidFill>
                  <a:schemeClr val="bg1"/>
                </a:solidFill>
              </a:rPr>
              <a:t>Exemple</a:t>
            </a:r>
          </a:p>
        </p:txBody>
      </p:sp>
      <p:pic>
        <p:nvPicPr>
          <p:cNvPr id="7" name="Espace réservé du contenu 16">
            <a:extLst>
              <a:ext uri="{FF2B5EF4-FFF2-40B4-BE49-F238E27FC236}">
                <a16:creationId xmlns:a16="http://schemas.microsoft.com/office/drawing/2014/main" id="{59901930-0667-22E9-9861-FECAB5D9FC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8514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F1E87-F88C-F880-82C4-97D2923A0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7B29B8A8-9511-374C-91FF-E3AE3B0287B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450" y="1151988"/>
            <a:ext cx="3198001" cy="3198001"/>
          </a:xfrm>
        </p:spPr>
      </p:pic>
      <p:sp>
        <p:nvSpPr>
          <p:cNvPr id="12" name="Titre 11">
            <a:extLst>
              <a:ext uri="{FF2B5EF4-FFF2-40B4-BE49-F238E27FC236}">
                <a16:creationId xmlns:a16="http://schemas.microsoft.com/office/drawing/2014/main" id="{BD543987-F5C6-CBDB-2E7A-58361269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249" y="5502275"/>
            <a:ext cx="4417195" cy="1692771"/>
          </a:xfrm>
        </p:spPr>
        <p:txBody>
          <a:bodyPr/>
          <a:lstStyle/>
          <a:p>
            <a:r>
              <a:rPr lang="fr-FR" dirty="0"/>
              <a:t>SIGNATURES MAIL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7D32B03-E903-6CB7-4933-886EC0DF20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5251" y="7256707"/>
            <a:ext cx="3352800" cy="455590"/>
          </a:xfrm>
        </p:spPr>
        <p:txBody>
          <a:bodyPr/>
          <a:lstStyle/>
          <a:p>
            <a:r>
              <a:rPr lang="fr-FR" dirty="0"/>
              <a:t>Kit media 2026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F11DDE1-C6A0-36E0-57FA-0D839C92A47A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21</a:t>
            </a:fld>
            <a:endParaRPr lang="fr-FR" dirty="0"/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50490B64-8F36-C551-1AD3-3D2772224CED}"/>
              </a:ext>
            </a:extLst>
          </p:cNvPr>
          <p:cNvCxnSpPr>
            <a:cxnSpLocks/>
          </p:cNvCxnSpPr>
          <p:nvPr/>
        </p:nvCxnSpPr>
        <p:spPr>
          <a:xfrm>
            <a:off x="5632450" y="4587875"/>
            <a:ext cx="0" cy="5142547"/>
          </a:xfrm>
          <a:prstGeom prst="line">
            <a:avLst/>
          </a:prstGeom>
          <a:ln w="76200">
            <a:solidFill>
              <a:srgbClr val="D3F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 20">
            <a:extLst>
              <a:ext uri="{FF2B5EF4-FFF2-40B4-BE49-F238E27FC236}">
                <a16:creationId xmlns:a16="http://schemas.microsoft.com/office/drawing/2014/main" id="{722878CF-1A88-739C-6A11-5FDF215A78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22854" y="2530475"/>
            <a:ext cx="9394729" cy="2912366"/>
          </a:xfrm>
          <a:prstGeom prst="rect">
            <a:avLst/>
          </a:prstGeom>
        </p:spPr>
      </p:pic>
      <p:sp>
        <p:nvSpPr>
          <p:cNvPr id="10" name="Espace réservé du texte 14">
            <a:extLst>
              <a:ext uri="{FF2B5EF4-FFF2-40B4-BE49-F238E27FC236}">
                <a16:creationId xmlns:a16="http://schemas.microsoft.com/office/drawing/2014/main" id="{E0E69A30-0A00-EEEC-6876-D3A7CBD95D6E}"/>
              </a:ext>
            </a:extLst>
          </p:cNvPr>
          <p:cNvSpPr txBox="1">
            <a:spLocks/>
          </p:cNvSpPr>
          <p:nvPr/>
        </p:nvSpPr>
        <p:spPr>
          <a:xfrm>
            <a:off x="11143058" y="5654675"/>
            <a:ext cx="2814827" cy="3077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ea typeface="+mn-ea"/>
                <a:cs typeface="Sofia Pro Regular" pitchFamily="2" charset="77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Couverture générique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F0890CA-6194-319B-589E-53686EA677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6852" y="6210213"/>
            <a:ext cx="10746733" cy="2912364"/>
          </a:xfrm>
          <a:prstGeom prst="rect">
            <a:avLst/>
          </a:prstGeom>
        </p:spPr>
      </p:pic>
      <p:sp>
        <p:nvSpPr>
          <p:cNvPr id="4" name="Espace réservé du texte 14">
            <a:extLst>
              <a:ext uri="{FF2B5EF4-FFF2-40B4-BE49-F238E27FC236}">
                <a16:creationId xmlns:a16="http://schemas.microsoft.com/office/drawing/2014/main" id="{352AC7CC-3C43-E6C8-159C-9F4ADB31A3B5}"/>
              </a:ext>
            </a:extLst>
          </p:cNvPr>
          <p:cNvSpPr txBox="1">
            <a:spLocks/>
          </p:cNvSpPr>
          <p:nvPr/>
        </p:nvSpPr>
        <p:spPr>
          <a:xfrm>
            <a:off x="10809976" y="9216452"/>
            <a:ext cx="348099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ea typeface="+mn-ea"/>
                <a:cs typeface="Sofia Pro Regular" pitchFamily="2" charset="77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Couverture personnalisable </a:t>
            </a:r>
          </a:p>
        </p:txBody>
      </p:sp>
    </p:spTree>
    <p:extLst>
      <p:ext uri="{BB962C8B-B14F-4D97-AF65-F5344CB8AC3E}">
        <p14:creationId xmlns:p14="http://schemas.microsoft.com/office/powerpoint/2010/main" val="8270874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65ED4-C71B-497F-6353-F3F545B2E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4B2C119-4E2A-3543-8B46-FA083920FC3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22</a:t>
            </a:fld>
            <a:endParaRPr lang="fr-FR" dirty="0"/>
          </a:p>
        </p:txBody>
      </p:sp>
      <p:pic>
        <p:nvPicPr>
          <p:cNvPr id="10" name="Espace réservé du contenu 16">
            <a:extLst>
              <a:ext uri="{FF2B5EF4-FFF2-40B4-BE49-F238E27FC236}">
                <a16:creationId xmlns:a16="http://schemas.microsoft.com/office/drawing/2014/main" id="{4C631DB0-EF26-47F1-2A1B-3E8DF87FC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sp>
        <p:nvSpPr>
          <p:cNvPr id="11" name="Titre 11">
            <a:extLst>
              <a:ext uri="{FF2B5EF4-FFF2-40B4-BE49-F238E27FC236}">
                <a16:creationId xmlns:a16="http://schemas.microsoft.com/office/drawing/2014/main" id="{1E0B19DD-AF1C-1F05-EA2B-6B5E00711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74" y="1539875"/>
            <a:ext cx="9641012" cy="1107996"/>
          </a:xfrm>
        </p:spPr>
        <p:txBody>
          <a:bodyPr/>
          <a:lstStyle/>
          <a:p>
            <a:r>
              <a:rPr lang="fr-FR" dirty="0"/>
              <a:t>MAIL</a:t>
            </a:r>
          </a:p>
        </p:txBody>
      </p:sp>
      <p:sp>
        <p:nvSpPr>
          <p:cNvPr id="12" name="Rectangle : avec coins arrondis en diagonale 11">
            <a:extLst>
              <a:ext uri="{FF2B5EF4-FFF2-40B4-BE49-F238E27FC236}">
                <a16:creationId xmlns:a16="http://schemas.microsoft.com/office/drawing/2014/main" id="{0E41286F-4D63-08AF-AC1D-3E01E200D567}"/>
              </a:ext>
            </a:extLst>
          </p:cNvPr>
          <p:cNvSpPr/>
          <p:nvPr/>
        </p:nvSpPr>
        <p:spPr>
          <a:xfrm>
            <a:off x="487674" y="2835275"/>
            <a:ext cx="4800600" cy="998042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D3FFB2"/>
          </a:solidFill>
          <a:ln>
            <a:solidFill>
              <a:srgbClr val="D3FFB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2D07023C-7F1D-F94A-8397-D528FD59B8A5}"/>
              </a:ext>
            </a:extLst>
          </p:cNvPr>
          <p:cNvSpPr txBox="1">
            <a:spLocks/>
          </p:cNvSpPr>
          <p:nvPr/>
        </p:nvSpPr>
        <p:spPr>
          <a:xfrm>
            <a:off x="-275931" y="2909987"/>
            <a:ext cx="6035710" cy="30777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>
                <a:solidFill>
                  <a:schemeClr val="tx1"/>
                </a:solidFill>
              </a:rPr>
              <a:t>Signatures univers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F5E503B-11A5-F4E0-66B0-FAD4B3B2B4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7872" y="5426075"/>
            <a:ext cx="13918450" cy="3771899"/>
          </a:xfrm>
          <a:prstGeom prst="rect">
            <a:avLst/>
          </a:prstGeom>
          <a:ln>
            <a:noFill/>
          </a:ln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4CFB8697-C852-CFB8-38D1-33B3314F9FBF}"/>
              </a:ext>
            </a:extLst>
          </p:cNvPr>
          <p:cNvCxnSpPr>
            <a:cxnSpLocks/>
          </p:cNvCxnSpPr>
          <p:nvPr/>
        </p:nvCxnSpPr>
        <p:spPr>
          <a:xfrm>
            <a:off x="7537450" y="2647871"/>
            <a:ext cx="0" cy="1482804"/>
          </a:xfrm>
          <a:prstGeom prst="line">
            <a:avLst/>
          </a:prstGeom>
          <a:ln w="57150">
            <a:solidFill>
              <a:srgbClr val="D3F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138FDC9F-FB81-48A7-07C2-BEAEC70416C4}"/>
              </a:ext>
            </a:extLst>
          </p:cNvPr>
          <p:cNvSpPr txBox="1"/>
          <p:nvPr/>
        </p:nvSpPr>
        <p:spPr>
          <a:xfrm>
            <a:off x="7716187" y="2909987"/>
            <a:ext cx="101867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Une couverture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par univers à coupler à la couverture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de votre entité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Pas de p</a:t>
            </a: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ersonnalisation possible</a:t>
            </a:r>
            <a:endParaRPr kumimoji="0" lang="fr-FR" altLang="fr-FR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4959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D1D75D-F4B6-F185-BFEC-8BFA8B389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CC7A077-0A92-76AA-B14F-F6D70DD9957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23</a:t>
            </a:fld>
            <a:endParaRPr lang="fr-FR" dirty="0"/>
          </a:p>
        </p:txBody>
      </p:sp>
      <p:pic>
        <p:nvPicPr>
          <p:cNvPr id="10" name="Espace réservé du contenu 16">
            <a:extLst>
              <a:ext uri="{FF2B5EF4-FFF2-40B4-BE49-F238E27FC236}">
                <a16:creationId xmlns:a16="http://schemas.microsoft.com/office/drawing/2014/main" id="{CFF1505E-BDE8-BF9A-E4FF-0B95B5BF5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sp>
        <p:nvSpPr>
          <p:cNvPr id="11" name="Titre 11">
            <a:extLst>
              <a:ext uri="{FF2B5EF4-FFF2-40B4-BE49-F238E27FC236}">
                <a16:creationId xmlns:a16="http://schemas.microsoft.com/office/drawing/2014/main" id="{966F2107-B059-FFA2-04BD-A9452D38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74" y="1539875"/>
            <a:ext cx="9641012" cy="1107996"/>
          </a:xfrm>
        </p:spPr>
        <p:txBody>
          <a:bodyPr/>
          <a:lstStyle/>
          <a:p>
            <a:r>
              <a:rPr lang="fr-FR" dirty="0"/>
              <a:t>MAIL</a:t>
            </a:r>
          </a:p>
        </p:txBody>
      </p:sp>
      <p:sp>
        <p:nvSpPr>
          <p:cNvPr id="12" name="Rectangle : avec coins arrondis en diagonale 11">
            <a:extLst>
              <a:ext uri="{FF2B5EF4-FFF2-40B4-BE49-F238E27FC236}">
                <a16:creationId xmlns:a16="http://schemas.microsoft.com/office/drawing/2014/main" id="{CC2578C6-0268-CFD5-9BA9-B6E045FC3CB4}"/>
              </a:ext>
            </a:extLst>
          </p:cNvPr>
          <p:cNvSpPr/>
          <p:nvPr/>
        </p:nvSpPr>
        <p:spPr>
          <a:xfrm>
            <a:off x="487674" y="2835275"/>
            <a:ext cx="4800600" cy="1676400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D3FFB2"/>
          </a:solidFill>
          <a:ln>
            <a:solidFill>
              <a:srgbClr val="D3FFB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50019833-98BF-5248-FD55-8A511EE450C4}"/>
              </a:ext>
            </a:extLst>
          </p:cNvPr>
          <p:cNvSpPr txBox="1">
            <a:spLocks/>
          </p:cNvSpPr>
          <p:nvPr/>
        </p:nvSpPr>
        <p:spPr>
          <a:xfrm>
            <a:off x="-275931" y="2909987"/>
            <a:ext cx="6035710" cy="30777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>
                <a:solidFill>
                  <a:schemeClr val="tx1"/>
                </a:solidFill>
              </a:rPr>
              <a:t>Signatures </a:t>
            </a:r>
          </a:p>
          <a:p>
            <a:pPr algn="ctr"/>
            <a:r>
              <a:rPr lang="fr-FR" sz="4000" dirty="0">
                <a:solidFill>
                  <a:schemeClr val="tx1"/>
                </a:solidFill>
              </a:rPr>
              <a:t>personnalisables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28F02656-A629-7664-0504-F59B71A63A59}"/>
              </a:ext>
            </a:extLst>
          </p:cNvPr>
          <p:cNvCxnSpPr>
            <a:cxnSpLocks/>
          </p:cNvCxnSpPr>
          <p:nvPr/>
        </p:nvCxnSpPr>
        <p:spPr>
          <a:xfrm>
            <a:off x="7537450" y="2647871"/>
            <a:ext cx="0" cy="1482804"/>
          </a:xfrm>
          <a:prstGeom prst="line">
            <a:avLst/>
          </a:prstGeom>
          <a:ln w="57150">
            <a:solidFill>
              <a:srgbClr val="D3F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7B486F29-285D-FC28-66D9-17B26966217E}"/>
              </a:ext>
            </a:extLst>
          </p:cNvPr>
          <p:cNvSpPr txBox="1"/>
          <p:nvPr/>
        </p:nvSpPr>
        <p:spPr>
          <a:xfrm>
            <a:off x="7716187" y="2909987"/>
            <a:ext cx="1018673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Une couverture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personnalisée selon votre identité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logo, charte graphique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Une couverture par univers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Ajout du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pavillon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de votre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numéro de stand</a:t>
            </a:r>
            <a:endParaRPr kumimoji="0" lang="fr-FR" altLang="fr-FR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Image 3" descr="Une image contenant texte, Police, capture d’écran, logo&#10;&#10;Le contenu généré par l’IA peut être incorrect.">
            <a:extLst>
              <a:ext uri="{FF2B5EF4-FFF2-40B4-BE49-F238E27FC236}">
                <a16:creationId xmlns:a16="http://schemas.microsoft.com/office/drawing/2014/main" id="{537CC3FB-3FB8-D397-5757-A8F6F98EB1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16" y="5331343"/>
            <a:ext cx="13633450" cy="369466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309778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082D7-C984-4736-3D82-3F0DF193B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2C77A7E-6A07-9317-11E8-060105D1E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1283" y="3857247"/>
            <a:ext cx="11176933" cy="302894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38C534-F4FF-BD5A-82BA-82DB3B64445B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24</a:t>
            </a:fld>
            <a:endParaRPr lang="fr-FR" dirty="0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FD353FD7-E466-2C34-458C-11B29F4E3674}"/>
              </a:ext>
            </a:extLst>
          </p:cNvPr>
          <p:cNvSpPr txBox="1">
            <a:spLocks/>
          </p:cNvSpPr>
          <p:nvPr/>
        </p:nvSpPr>
        <p:spPr>
          <a:xfrm>
            <a:off x="831850" y="1721761"/>
            <a:ext cx="5527377" cy="50391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4000" u="sng" dirty="0">
                <a:solidFill>
                  <a:schemeClr val="tx1"/>
                </a:solidFill>
              </a:rPr>
              <a:t>Application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8BC7936-CF07-F185-A8F6-757D8ABC2477}"/>
              </a:ext>
            </a:extLst>
          </p:cNvPr>
          <p:cNvSpPr txBox="1"/>
          <p:nvPr/>
        </p:nvSpPr>
        <p:spPr>
          <a:xfrm>
            <a:off x="990004" y="7466521"/>
            <a:ext cx="304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logo au format coloré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2D56C78B-C78B-281E-86C3-A5399F31B9B6}"/>
              </a:ext>
            </a:extLst>
          </p:cNvPr>
          <p:cNvCxnSpPr>
            <a:cxnSpLocks/>
          </p:cNvCxnSpPr>
          <p:nvPr/>
        </p:nvCxnSpPr>
        <p:spPr>
          <a:xfrm flipV="1">
            <a:off x="2514004" y="7021809"/>
            <a:ext cx="0" cy="3092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120C420C-DA7B-B61A-C199-D5E29AA0B176}"/>
              </a:ext>
            </a:extLst>
          </p:cNvPr>
          <p:cNvCxnSpPr>
            <a:cxnSpLocks/>
          </p:cNvCxnSpPr>
          <p:nvPr/>
        </p:nvCxnSpPr>
        <p:spPr>
          <a:xfrm>
            <a:off x="8587874" y="3276922"/>
            <a:ext cx="0" cy="47721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D508345D-D08A-239B-E575-1FC847310CCF}"/>
              </a:ext>
            </a:extLst>
          </p:cNvPr>
          <p:cNvSpPr/>
          <p:nvPr/>
        </p:nvSpPr>
        <p:spPr>
          <a:xfrm>
            <a:off x="13785850" y="7466521"/>
            <a:ext cx="5486400" cy="2531554"/>
          </a:xfrm>
          <a:prstGeom prst="roundRect">
            <a:avLst/>
          </a:prstGeom>
          <a:noFill/>
          <a:ln>
            <a:solidFill>
              <a:srgbClr val="D3FFB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9F95E295-8140-D49B-8C07-82AC99497A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209762" y="8102191"/>
            <a:ext cx="4650228" cy="126021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4" name="Rectangle : avec coins arrondis en diagonale 23">
            <a:extLst>
              <a:ext uri="{FF2B5EF4-FFF2-40B4-BE49-F238E27FC236}">
                <a16:creationId xmlns:a16="http://schemas.microsoft.com/office/drawing/2014/main" id="{F593DFA4-5795-725B-3E90-351EF2976155}"/>
              </a:ext>
            </a:extLst>
          </p:cNvPr>
          <p:cNvSpPr/>
          <p:nvPr/>
        </p:nvSpPr>
        <p:spPr>
          <a:xfrm>
            <a:off x="13825959" y="7219017"/>
            <a:ext cx="2279577" cy="565339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D3FFB2"/>
          </a:solidFill>
          <a:ln>
            <a:solidFill>
              <a:srgbClr val="D3FFB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space réservé du texte 14">
            <a:extLst>
              <a:ext uri="{FF2B5EF4-FFF2-40B4-BE49-F238E27FC236}">
                <a16:creationId xmlns:a16="http://schemas.microsoft.com/office/drawing/2014/main" id="{24F04574-9057-EBAC-5DD9-DA76C6543264}"/>
              </a:ext>
            </a:extLst>
          </p:cNvPr>
          <p:cNvSpPr txBox="1">
            <a:spLocks/>
          </p:cNvSpPr>
          <p:nvPr/>
        </p:nvSpPr>
        <p:spPr>
          <a:xfrm>
            <a:off x="13807574" y="7269650"/>
            <a:ext cx="2279580" cy="33376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>
                <a:solidFill>
                  <a:schemeClr val="tx1"/>
                </a:solidFill>
              </a:rPr>
              <a:t>Exemple</a:t>
            </a:r>
          </a:p>
        </p:txBody>
      </p:sp>
      <p:pic>
        <p:nvPicPr>
          <p:cNvPr id="2" name="Espace réservé du contenu 16">
            <a:extLst>
              <a:ext uri="{FF2B5EF4-FFF2-40B4-BE49-F238E27FC236}">
                <a16:creationId xmlns:a16="http://schemas.microsoft.com/office/drawing/2014/main" id="{A00C763C-0A27-37DB-BB7F-E0BA8A3DEC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9B13267-F66D-1292-219F-17C1FCA31075}"/>
              </a:ext>
            </a:extLst>
          </p:cNvPr>
          <p:cNvSpPr txBox="1"/>
          <p:nvPr/>
        </p:nvSpPr>
        <p:spPr>
          <a:xfrm>
            <a:off x="6949574" y="7507640"/>
            <a:ext cx="304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Signature a</a:t>
            </a: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daptée à l’univers</a:t>
            </a:r>
            <a:endParaRPr kumimoji="0" lang="fr-FR" altLang="fr-FR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B84BDFBB-9FD6-6337-642C-F77AF9986D29}"/>
              </a:ext>
            </a:extLst>
          </p:cNvPr>
          <p:cNvCxnSpPr>
            <a:cxnSpLocks/>
          </p:cNvCxnSpPr>
          <p:nvPr/>
        </p:nvCxnSpPr>
        <p:spPr>
          <a:xfrm flipV="1">
            <a:off x="8473574" y="7062929"/>
            <a:ext cx="0" cy="3092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D1E2BC44-8409-8B6D-601B-BE3EF4F8BD05}"/>
              </a:ext>
            </a:extLst>
          </p:cNvPr>
          <p:cNvSpPr txBox="1"/>
          <p:nvPr/>
        </p:nvSpPr>
        <p:spPr>
          <a:xfrm>
            <a:off x="7178174" y="2353592"/>
            <a:ext cx="28194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Votre n° de pavillon </a:t>
            </a:r>
            <a:b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et n° de stand (couleurs de votre univers) </a:t>
            </a:r>
            <a:endParaRPr kumimoji="0" lang="fr-FR" altLang="fr-FR" sz="18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7847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0ADF638C-4FD8-2AF2-3968-6550729AE6FE}"/>
              </a:ext>
            </a:extLst>
          </p:cNvPr>
          <p:cNvSpPr txBox="1"/>
          <p:nvPr/>
        </p:nvSpPr>
        <p:spPr>
          <a:xfrm>
            <a:off x="12306207" y="7178569"/>
            <a:ext cx="764664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Besoin d’aide ?</a:t>
            </a:r>
          </a:p>
          <a:p>
            <a:r>
              <a:rPr lang="fr-FR" sz="28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  <a:p>
            <a:r>
              <a:rPr lang="fr-FR" sz="28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Contactez nos chargés de relation client !</a:t>
            </a:r>
          </a:p>
          <a:p>
            <a:endParaRPr lang="fr-FR" sz="2800" b="1" dirty="0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fr-FR" sz="28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Contact.ExposantsSIA@comexposium.com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3C241DE-B8C1-0368-41A4-75E20AC1BF17}"/>
              </a:ext>
            </a:extLst>
          </p:cNvPr>
          <p:cNvSpPr txBox="1"/>
          <p:nvPr/>
        </p:nvSpPr>
        <p:spPr>
          <a:xfrm>
            <a:off x="5856629" y="2037003"/>
            <a:ext cx="4073551" cy="1310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915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599835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CEEE7-A172-2212-4680-90E1BD973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3233728B-CAEC-FBEF-480A-601D9750DB7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450" y="1151988"/>
            <a:ext cx="3198001" cy="3198001"/>
          </a:xfrm>
        </p:spPr>
      </p:pic>
      <p:sp>
        <p:nvSpPr>
          <p:cNvPr id="12" name="Titre 11">
            <a:extLst>
              <a:ext uri="{FF2B5EF4-FFF2-40B4-BE49-F238E27FC236}">
                <a16:creationId xmlns:a16="http://schemas.microsoft.com/office/drawing/2014/main" id="{DFC0935B-2BE2-BCCD-1EBB-27860F0D8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250" y="6112976"/>
            <a:ext cx="3352800" cy="846386"/>
          </a:xfrm>
        </p:spPr>
        <p:txBody>
          <a:bodyPr/>
          <a:lstStyle/>
          <a:p>
            <a:r>
              <a:rPr lang="fr-FR" dirty="0" err="1"/>
              <a:t>Linkedin</a:t>
            </a:r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D0836C0-427D-310D-3596-29072152A6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5251" y="7256707"/>
            <a:ext cx="3352800" cy="455590"/>
          </a:xfrm>
        </p:spPr>
        <p:txBody>
          <a:bodyPr/>
          <a:lstStyle/>
          <a:p>
            <a:r>
              <a:rPr lang="fr-FR" dirty="0"/>
              <a:t>Kit media 2026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131D8B7-5EEB-F626-A764-A2014D9CDBCA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3</a:t>
            </a:fld>
            <a:endParaRPr lang="fr-FR" dirty="0"/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5B746ACF-7690-1D02-BD7C-DD6E2B53E545}"/>
              </a:ext>
            </a:extLst>
          </p:cNvPr>
          <p:cNvCxnSpPr>
            <a:cxnSpLocks/>
          </p:cNvCxnSpPr>
          <p:nvPr/>
        </p:nvCxnSpPr>
        <p:spPr>
          <a:xfrm>
            <a:off x="5632450" y="4587875"/>
            <a:ext cx="0" cy="5142547"/>
          </a:xfrm>
          <a:prstGeom prst="line">
            <a:avLst/>
          </a:prstGeom>
          <a:ln w="76200">
            <a:solidFill>
              <a:srgbClr val="4C25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 20">
            <a:extLst>
              <a:ext uri="{FF2B5EF4-FFF2-40B4-BE49-F238E27FC236}">
                <a16:creationId xmlns:a16="http://schemas.microsoft.com/office/drawing/2014/main" id="{482F5393-E0A4-9C7D-879D-B30344356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9880" y="5180710"/>
            <a:ext cx="11649462" cy="2912365"/>
          </a:xfrm>
          <a:prstGeom prst="rect">
            <a:avLst/>
          </a:prstGeom>
        </p:spPr>
      </p:pic>
      <p:sp>
        <p:nvSpPr>
          <p:cNvPr id="10" name="Espace réservé du texte 14">
            <a:extLst>
              <a:ext uri="{FF2B5EF4-FFF2-40B4-BE49-F238E27FC236}">
                <a16:creationId xmlns:a16="http://schemas.microsoft.com/office/drawing/2014/main" id="{2F60ADE8-407D-9CD2-C73A-E67DB3E18932}"/>
              </a:ext>
            </a:extLst>
          </p:cNvPr>
          <p:cNvSpPr txBox="1">
            <a:spLocks/>
          </p:cNvSpPr>
          <p:nvPr/>
        </p:nvSpPr>
        <p:spPr>
          <a:xfrm>
            <a:off x="11347450" y="8245475"/>
            <a:ext cx="2814827" cy="3077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ea typeface="+mn-ea"/>
                <a:cs typeface="Sofia Pro Regular" pitchFamily="2" charset="77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Couverture</a:t>
            </a:r>
          </a:p>
        </p:txBody>
      </p:sp>
    </p:spTree>
    <p:extLst>
      <p:ext uri="{BB962C8B-B14F-4D97-AF65-F5344CB8AC3E}">
        <p14:creationId xmlns:p14="http://schemas.microsoft.com/office/powerpoint/2010/main" val="1325699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4D1DEA-7C4F-4439-9B20-B15D3FC57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04AEC0A-DB11-03AC-9B13-00D95D6CC77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4</a:t>
            </a:fld>
            <a:endParaRPr lang="fr-FR" dirty="0"/>
          </a:p>
        </p:txBody>
      </p:sp>
      <p:pic>
        <p:nvPicPr>
          <p:cNvPr id="10" name="Espace réservé du contenu 16">
            <a:extLst>
              <a:ext uri="{FF2B5EF4-FFF2-40B4-BE49-F238E27FC236}">
                <a16:creationId xmlns:a16="http://schemas.microsoft.com/office/drawing/2014/main" id="{843879A2-CE6C-5CB5-837F-838E4C30B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sp>
        <p:nvSpPr>
          <p:cNvPr id="11" name="Titre 11">
            <a:extLst>
              <a:ext uri="{FF2B5EF4-FFF2-40B4-BE49-F238E27FC236}">
                <a16:creationId xmlns:a16="http://schemas.microsoft.com/office/drawing/2014/main" id="{68EC0F80-2BCB-37E2-7C6A-BBCD67425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74" y="1539875"/>
            <a:ext cx="9641012" cy="1107996"/>
          </a:xfrm>
        </p:spPr>
        <p:txBody>
          <a:bodyPr/>
          <a:lstStyle/>
          <a:p>
            <a:r>
              <a:rPr lang="fr-FR" dirty="0" err="1"/>
              <a:t>Linkedin</a:t>
            </a:r>
            <a:endParaRPr lang="fr-FR" dirty="0"/>
          </a:p>
        </p:txBody>
      </p:sp>
      <p:sp>
        <p:nvSpPr>
          <p:cNvPr id="12" name="Rectangle : avec coins arrondis en diagonale 11">
            <a:extLst>
              <a:ext uri="{FF2B5EF4-FFF2-40B4-BE49-F238E27FC236}">
                <a16:creationId xmlns:a16="http://schemas.microsoft.com/office/drawing/2014/main" id="{DD5D8176-9AC3-5552-A785-F946195F7864}"/>
              </a:ext>
            </a:extLst>
          </p:cNvPr>
          <p:cNvSpPr/>
          <p:nvPr/>
        </p:nvSpPr>
        <p:spPr>
          <a:xfrm>
            <a:off x="487674" y="2835275"/>
            <a:ext cx="4800600" cy="990600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4C2582"/>
          </a:solidFill>
          <a:ln>
            <a:solidFill>
              <a:srgbClr val="4C258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305F132E-E173-9499-EB43-A41BBB4F7F4A}"/>
              </a:ext>
            </a:extLst>
          </p:cNvPr>
          <p:cNvSpPr txBox="1">
            <a:spLocks/>
          </p:cNvSpPr>
          <p:nvPr/>
        </p:nvSpPr>
        <p:spPr>
          <a:xfrm>
            <a:off x="-275931" y="2909987"/>
            <a:ext cx="6035710" cy="30777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>
                <a:solidFill>
                  <a:schemeClr val="bg1"/>
                </a:solidFill>
              </a:rPr>
              <a:t>Couvertures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2F3A17C-C02E-5DCC-51C8-ED8E896A39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3297" y="5426075"/>
            <a:ext cx="15087600" cy="377190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E7C8DE77-0B6B-093A-C0CE-BF221222A059}"/>
              </a:ext>
            </a:extLst>
          </p:cNvPr>
          <p:cNvCxnSpPr>
            <a:cxnSpLocks/>
          </p:cNvCxnSpPr>
          <p:nvPr/>
        </p:nvCxnSpPr>
        <p:spPr>
          <a:xfrm>
            <a:off x="7537450" y="2647871"/>
            <a:ext cx="0" cy="1482804"/>
          </a:xfrm>
          <a:prstGeom prst="line">
            <a:avLst/>
          </a:prstGeom>
          <a:ln w="57150">
            <a:solidFill>
              <a:srgbClr val="4C25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606D4308-4163-5A2F-4618-D7EF31AE2CFF}"/>
              </a:ext>
            </a:extLst>
          </p:cNvPr>
          <p:cNvSpPr txBox="1"/>
          <p:nvPr/>
        </p:nvSpPr>
        <p:spPr>
          <a:xfrm>
            <a:off x="7716187" y="2909987"/>
            <a:ext cx="1018673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Une couverture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personnalisée selon votre identité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logo, charte graphique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Une couverture par univers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Ajout du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pavillon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de votre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numéro de stand</a:t>
            </a:r>
            <a:endParaRPr kumimoji="0" lang="fr-FR" altLang="fr-FR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Mise en avant de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secteur d’activité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à travers une image représentative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185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B2D96-AF2F-154C-C59E-0E8EFA63A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3511D0C6-C645-F9E0-AFF5-846AD97AF1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1851" y="3857247"/>
            <a:ext cx="12115798" cy="302894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5C7AC4-287B-62D9-6453-CB21C9E0F9C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5</a:t>
            </a:fld>
            <a:endParaRPr lang="fr-FR" dirty="0"/>
          </a:p>
        </p:txBody>
      </p:sp>
      <p:pic>
        <p:nvPicPr>
          <p:cNvPr id="10" name="Espace réservé du contenu 16">
            <a:extLst>
              <a:ext uri="{FF2B5EF4-FFF2-40B4-BE49-F238E27FC236}">
                <a16:creationId xmlns:a16="http://schemas.microsoft.com/office/drawing/2014/main" id="{148FD491-C9A1-16B1-4F99-1000C64184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B24EE09E-76FE-629E-00D1-43F9F4E26906}"/>
              </a:ext>
            </a:extLst>
          </p:cNvPr>
          <p:cNvSpPr txBox="1">
            <a:spLocks/>
          </p:cNvSpPr>
          <p:nvPr/>
        </p:nvSpPr>
        <p:spPr>
          <a:xfrm>
            <a:off x="831850" y="1721761"/>
            <a:ext cx="5527377" cy="50391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4000" u="sng" dirty="0">
                <a:solidFill>
                  <a:srgbClr val="4C2582"/>
                </a:solidFill>
              </a:rPr>
              <a:t>Application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F398DB6-62B6-CBBA-30B4-3B87FF05CAFF}"/>
              </a:ext>
            </a:extLst>
          </p:cNvPr>
          <p:cNvSpPr txBox="1"/>
          <p:nvPr/>
        </p:nvSpPr>
        <p:spPr>
          <a:xfrm>
            <a:off x="990004" y="7466521"/>
            <a:ext cx="304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logo au format coloré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C016AA3-1943-20CA-2AD5-F6964A082FFC}"/>
              </a:ext>
            </a:extLst>
          </p:cNvPr>
          <p:cNvSpPr txBox="1"/>
          <p:nvPr/>
        </p:nvSpPr>
        <p:spPr>
          <a:xfrm>
            <a:off x="6889750" y="2323567"/>
            <a:ext cx="304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Votre n° de pavillon </a:t>
            </a:r>
            <a:b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et n° de stand (couleurs de votre univers) </a:t>
            </a:r>
            <a:endParaRPr kumimoji="0" lang="fr-FR" altLang="fr-FR" sz="18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6FF94BF4-0FFB-547C-8D6F-B7C130CEA29E}"/>
              </a:ext>
            </a:extLst>
          </p:cNvPr>
          <p:cNvCxnSpPr>
            <a:cxnSpLocks/>
          </p:cNvCxnSpPr>
          <p:nvPr/>
        </p:nvCxnSpPr>
        <p:spPr>
          <a:xfrm flipV="1">
            <a:off x="2514004" y="7021809"/>
            <a:ext cx="0" cy="3092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9AB68C5F-0C19-CB20-941E-690691F79F71}"/>
              </a:ext>
            </a:extLst>
          </p:cNvPr>
          <p:cNvCxnSpPr>
            <a:cxnSpLocks/>
          </p:cNvCxnSpPr>
          <p:nvPr/>
        </p:nvCxnSpPr>
        <p:spPr>
          <a:xfrm>
            <a:off x="8299450" y="3262782"/>
            <a:ext cx="0" cy="50652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02B128DF-A2B6-FD40-DF84-C2817991EAC1}"/>
              </a:ext>
            </a:extLst>
          </p:cNvPr>
          <p:cNvSpPr/>
          <p:nvPr/>
        </p:nvSpPr>
        <p:spPr>
          <a:xfrm>
            <a:off x="13785850" y="7466521"/>
            <a:ext cx="5486400" cy="253155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59862D1C-0178-4285-C81E-5164E207D1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014453" y="8102191"/>
            <a:ext cx="5040847" cy="126021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4" name="Rectangle : avec coins arrondis en diagonale 23">
            <a:extLst>
              <a:ext uri="{FF2B5EF4-FFF2-40B4-BE49-F238E27FC236}">
                <a16:creationId xmlns:a16="http://schemas.microsoft.com/office/drawing/2014/main" id="{A554392D-7931-462A-D4D3-835663D69CB6}"/>
              </a:ext>
            </a:extLst>
          </p:cNvPr>
          <p:cNvSpPr/>
          <p:nvPr/>
        </p:nvSpPr>
        <p:spPr>
          <a:xfrm>
            <a:off x="13825959" y="7219017"/>
            <a:ext cx="2279577" cy="565339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4C2582"/>
          </a:solidFill>
          <a:ln>
            <a:solidFill>
              <a:srgbClr val="4C258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space réservé du texte 14">
            <a:extLst>
              <a:ext uri="{FF2B5EF4-FFF2-40B4-BE49-F238E27FC236}">
                <a16:creationId xmlns:a16="http://schemas.microsoft.com/office/drawing/2014/main" id="{147F3FA6-0CD0-C7E9-D498-510630DF6AD5}"/>
              </a:ext>
            </a:extLst>
          </p:cNvPr>
          <p:cNvSpPr txBox="1">
            <a:spLocks/>
          </p:cNvSpPr>
          <p:nvPr/>
        </p:nvSpPr>
        <p:spPr>
          <a:xfrm>
            <a:off x="13807574" y="7269650"/>
            <a:ext cx="2279580" cy="33376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>
                <a:solidFill>
                  <a:schemeClr val="bg1"/>
                </a:solidFill>
              </a:rPr>
              <a:t>Exemple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0AE7E6C-D5E6-0C41-D54F-980815E91504}"/>
              </a:ext>
            </a:extLst>
          </p:cNvPr>
          <p:cNvSpPr txBox="1"/>
          <p:nvPr/>
        </p:nvSpPr>
        <p:spPr>
          <a:xfrm>
            <a:off x="13612892" y="4426105"/>
            <a:ext cx="24926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Choisir le visuel adapté à </a:t>
            </a:r>
            <a:b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univers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1CB5DB92-95B8-FD38-F036-C54D62247CE2}"/>
              </a:ext>
            </a:extLst>
          </p:cNvPr>
          <p:cNvCxnSpPr>
            <a:cxnSpLocks/>
          </p:cNvCxnSpPr>
          <p:nvPr/>
        </p:nvCxnSpPr>
        <p:spPr>
          <a:xfrm flipH="1">
            <a:off x="13098526" y="4950070"/>
            <a:ext cx="98037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7937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B6C27-820A-1E0B-1BDC-9FD987F90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999FFE4C-7969-BFFC-9F86-51DC47CB898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450" y="1151988"/>
            <a:ext cx="3198001" cy="3198001"/>
          </a:xfrm>
        </p:spPr>
      </p:pic>
      <p:sp>
        <p:nvSpPr>
          <p:cNvPr id="12" name="Titre 11">
            <a:extLst>
              <a:ext uri="{FF2B5EF4-FFF2-40B4-BE49-F238E27FC236}">
                <a16:creationId xmlns:a16="http://schemas.microsoft.com/office/drawing/2014/main" id="{EA538A40-701A-F6DF-0C29-754ECB137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249" y="6112976"/>
            <a:ext cx="4195327" cy="1692771"/>
          </a:xfrm>
        </p:spPr>
        <p:txBody>
          <a:bodyPr/>
          <a:lstStyle/>
          <a:p>
            <a:r>
              <a:rPr lang="fr-FR" dirty="0"/>
              <a:t>Instagram &amp; </a:t>
            </a:r>
            <a:r>
              <a:rPr lang="fr-FR" dirty="0" err="1"/>
              <a:t>tik</a:t>
            </a:r>
            <a:r>
              <a:rPr lang="fr-FR" dirty="0"/>
              <a:t> </a:t>
            </a:r>
            <a:r>
              <a:rPr lang="fr-FR" dirty="0" err="1"/>
              <a:t>tok</a:t>
            </a:r>
            <a:r>
              <a:rPr lang="fr-FR" dirty="0"/>
              <a:t> 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11A58535-52F5-20BB-4084-CDF99D2BD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5251" y="7864475"/>
            <a:ext cx="3352800" cy="455590"/>
          </a:xfrm>
        </p:spPr>
        <p:txBody>
          <a:bodyPr/>
          <a:lstStyle/>
          <a:p>
            <a:r>
              <a:rPr lang="fr-FR" dirty="0"/>
              <a:t>Kit media 2026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EBA82AE-93FC-0564-2C07-EBF6036E3CB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6</a:t>
            </a:fld>
            <a:endParaRPr lang="fr-FR" dirty="0"/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0F9F2450-F77B-5C4F-D79B-180ADA0D29B2}"/>
              </a:ext>
            </a:extLst>
          </p:cNvPr>
          <p:cNvCxnSpPr>
            <a:cxnSpLocks/>
          </p:cNvCxnSpPr>
          <p:nvPr/>
        </p:nvCxnSpPr>
        <p:spPr>
          <a:xfrm>
            <a:off x="5632450" y="4587875"/>
            <a:ext cx="0" cy="5142547"/>
          </a:xfrm>
          <a:prstGeom prst="line">
            <a:avLst/>
          </a:prstGeom>
          <a:ln w="76200">
            <a:solidFill>
              <a:srgbClr val="FA0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texte 14">
            <a:extLst>
              <a:ext uri="{FF2B5EF4-FFF2-40B4-BE49-F238E27FC236}">
                <a16:creationId xmlns:a16="http://schemas.microsoft.com/office/drawing/2014/main" id="{2FD8B815-B199-A2AD-0C0D-F0A62773462D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64599" y="4880349"/>
            <a:ext cx="6035710" cy="307777"/>
          </a:xfrm>
        </p:spPr>
        <p:txBody>
          <a:bodyPr/>
          <a:lstStyle/>
          <a:p>
            <a:pPr algn="ctr"/>
            <a:r>
              <a:rPr lang="fr-FR" dirty="0"/>
              <a:t>Page carrousel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2D0392D-26C4-405C-26DC-10F253C5EC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6211" y="7256707"/>
            <a:ext cx="3003844" cy="30038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Espace réservé du texte 14">
            <a:extLst>
              <a:ext uri="{FF2B5EF4-FFF2-40B4-BE49-F238E27FC236}">
                <a16:creationId xmlns:a16="http://schemas.microsoft.com/office/drawing/2014/main" id="{7B28CA6E-EAA7-85C8-E2C1-5C8383D3A998}"/>
              </a:ext>
            </a:extLst>
          </p:cNvPr>
          <p:cNvSpPr txBox="1">
            <a:spLocks/>
          </p:cNvSpPr>
          <p:nvPr/>
        </p:nvSpPr>
        <p:spPr>
          <a:xfrm>
            <a:off x="8148498" y="6340475"/>
            <a:ext cx="2814827" cy="3077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ea typeface="+mn-ea"/>
                <a:cs typeface="Sofia Pro Regular" pitchFamily="2" charset="77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Story annonce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ACF92B7-A8DE-BF40-8438-5CAE5B9EFE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54175" y="1381444"/>
            <a:ext cx="2663149" cy="47344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195496F-B61F-E414-F8D8-663FD9ED9D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48498" y="1362388"/>
            <a:ext cx="2663148" cy="47344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Espace réservé du texte 14">
            <a:extLst>
              <a:ext uri="{FF2B5EF4-FFF2-40B4-BE49-F238E27FC236}">
                <a16:creationId xmlns:a16="http://schemas.microsoft.com/office/drawing/2014/main" id="{3874CCC5-5AA4-EFE1-ED9F-A5C5BB57F269}"/>
              </a:ext>
            </a:extLst>
          </p:cNvPr>
          <p:cNvSpPr txBox="1">
            <a:spLocks/>
          </p:cNvSpPr>
          <p:nvPr/>
        </p:nvSpPr>
        <p:spPr>
          <a:xfrm>
            <a:off x="11578336" y="6343598"/>
            <a:ext cx="2814827" cy="3077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ea typeface="+mn-ea"/>
                <a:cs typeface="Sofia Pro Regular" pitchFamily="2" charset="77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Story présence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FC6D177-FCD8-F12F-DCBB-23A8B9DA0C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22489" y="1378488"/>
            <a:ext cx="2628271" cy="47344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Espace réservé du texte 14">
            <a:extLst>
              <a:ext uri="{FF2B5EF4-FFF2-40B4-BE49-F238E27FC236}">
                <a16:creationId xmlns:a16="http://schemas.microsoft.com/office/drawing/2014/main" id="{252C6C7F-6646-4EDD-7412-F70664EAA839}"/>
              </a:ext>
            </a:extLst>
          </p:cNvPr>
          <p:cNvSpPr txBox="1">
            <a:spLocks/>
          </p:cNvSpPr>
          <p:nvPr/>
        </p:nvSpPr>
        <p:spPr>
          <a:xfrm>
            <a:off x="14929211" y="6340642"/>
            <a:ext cx="2814827" cy="3077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ea typeface="+mn-ea"/>
                <a:cs typeface="Sofia Pro Regular" pitchFamily="2" charset="77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2 </a:t>
            </a:r>
            <a:r>
              <a:rPr lang="fr-FR" dirty="0" err="1"/>
              <a:t>Reel</a:t>
            </a:r>
            <a:r>
              <a:rPr lang="fr-FR" dirty="0"/>
              <a:t> disponibles </a:t>
            </a:r>
          </a:p>
        </p:txBody>
      </p:sp>
      <p:sp>
        <p:nvSpPr>
          <p:cNvPr id="22" name="Espace réservé du texte 14">
            <a:extLst>
              <a:ext uri="{FF2B5EF4-FFF2-40B4-BE49-F238E27FC236}">
                <a16:creationId xmlns:a16="http://schemas.microsoft.com/office/drawing/2014/main" id="{29213A5E-FA8A-86CA-1F74-640103F9585C}"/>
              </a:ext>
            </a:extLst>
          </p:cNvPr>
          <p:cNvSpPr txBox="1">
            <a:spLocks/>
          </p:cNvSpPr>
          <p:nvPr/>
        </p:nvSpPr>
        <p:spPr>
          <a:xfrm>
            <a:off x="8148497" y="10455275"/>
            <a:ext cx="3021558" cy="3077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sz="2000" b="0" i="0" cap="none" baseline="0">
                <a:solidFill>
                  <a:schemeClr val="tx1"/>
                </a:solidFill>
                <a:latin typeface="Sofia Pro Regular" pitchFamily="2" charset="77"/>
                <a:ea typeface="+mn-ea"/>
                <a:cs typeface="Sofia Pro Regular" pitchFamily="2" charset="77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Carrousel Instagram</a:t>
            </a:r>
          </a:p>
        </p:txBody>
      </p:sp>
      <p:pic>
        <p:nvPicPr>
          <p:cNvPr id="11" name="Espace réservé du contenu 16">
            <a:extLst>
              <a:ext uri="{FF2B5EF4-FFF2-40B4-BE49-F238E27FC236}">
                <a16:creationId xmlns:a16="http://schemas.microsoft.com/office/drawing/2014/main" id="{69CA6C64-ADDC-605E-0885-BEBE4EDBA7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2866" y="1079830"/>
            <a:ext cx="3311680" cy="33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439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1B8FA-A8A6-02DC-A251-897097905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24F0120-95CF-7AEC-E601-E1D8D3D66C4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11" name="Titre 11">
            <a:extLst>
              <a:ext uri="{FF2B5EF4-FFF2-40B4-BE49-F238E27FC236}">
                <a16:creationId xmlns:a16="http://schemas.microsoft.com/office/drawing/2014/main" id="{8E42A528-A706-F5F6-6FF6-8FB585C85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74" y="1539875"/>
            <a:ext cx="9641012" cy="2215991"/>
          </a:xfrm>
        </p:spPr>
        <p:txBody>
          <a:bodyPr/>
          <a:lstStyle/>
          <a:p>
            <a:r>
              <a:rPr lang="fr-FR" dirty="0"/>
              <a:t>Instagram </a:t>
            </a:r>
            <a:br>
              <a:rPr lang="fr-FR" dirty="0"/>
            </a:br>
            <a:r>
              <a:rPr lang="fr-FR" dirty="0"/>
              <a:t>&amp; </a:t>
            </a:r>
            <a:r>
              <a:rPr lang="fr-FR" dirty="0" err="1"/>
              <a:t>tik</a:t>
            </a:r>
            <a:r>
              <a:rPr lang="fr-FR" dirty="0"/>
              <a:t> </a:t>
            </a:r>
            <a:r>
              <a:rPr lang="fr-FR" dirty="0" err="1"/>
              <a:t>tok</a:t>
            </a:r>
            <a:endParaRPr lang="fr-FR" dirty="0"/>
          </a:p>
        </p:txBody>
      </p:sp>
      <p:sp>
        <p:nvSpPr>
          <p:cNvPr id="12" name="Rectangle : avec coins arrondis en diagonale 11">
            <a:extLst>
              <a:ext uri="{FF2B5EF4-FFF2-40B4-BE49-F238E27FC236}">
                <a16:creationId xmlns:a16="http://schemas.microsoft.com/office/drawing/2014/main" id="{0E60C4B1-0D46-A48C-3777-6C041A627CFE}"/>
              </a:ext>
            </a:extLst>
          </p:cNvPr>
          <p:cNvSpPr/>
          <p:nvPr/>
        </p:nvSpPr>
        <p:spPr>
          <a:xfrm>
            <a:off x="487674" y="3978275"/>
            <a:ext cx="4800600" cy="990600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A0069"/>
          </a:solidFill>
          <a:ln>
            <a:solidFill>
              <a:srgbClr val="FA00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5E442D09-F6D8-43B6-8A72-FA0F47CCC9B3}"/>
              </a:ext>
            </a:extLst>
          </p:cNvPr>
          <p:cNvSpPr txBox="1">
            <a:spLocks/>
          </p:cNvSpPr>
          <p:nvPr/>
        </p:nvSpPr>
        <p:spPr>
          <a:xfrm>
            <a:off x="-275931" y="4052987"/>
            <a:ext cx="6035710" cy="30777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>
                <a:solidFill>
                  <a:schemeClr val="bg1"/>
                </a:solidFill>
              </a:rPr>
              <a:t>Story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D8EB9DE-3FF7-2CC1-EA53-C7EAC475AB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92277" y="4095433"/>
            <a:ext cx="3643312" cy="6476999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E5B84839-30A9-7389-5A13-FB24EF3C6E5E}"/>
              </a:ext>
            </a:extLst>
          </p:cNvPr>
          <p:cNvCxnSpPr>
            <a:cxnSpLocks/>
          </p:cNvCxnSpPr>
          <p:nvPr/>
        </p:nvCxnSpPr>
        <p:spPr>
          <a:xfrm>
            <a:off x="7537450" y="2647871"/>
            <a:ext cx="0" cy="1330404"/>
          </a:xfrm>
          <a:prstGeom prst="line">
            <a:avLst/>
          </a:prstGeom>
          <a:ln w="57150">
            <a:solidFill>
              <a:srgbClr val="FA0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2770BAF6-1770-63E9-E57D-77426BD5EB0F}"/>
              </a:ext>
            </a:extLst>
          </p:cNvPr>
          <p:cNvSpPr txBox="1"/>
          <p:nvPr/>
        </p:nvSpPr>
        <p:spPr>
          <a:xfrm>
            <a:off x="7716187" y="2682875"/>
            <a:ext cx="101867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 story </a:t>
            </a: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pour annoncer sa présence : en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amont</a:t>
            </a: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 et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pendant le SIA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Une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story</a:t>
            </a: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 différente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pour chaque univers 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Personnalisation avec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votre logo 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Ajout du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pavillon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de votre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numéro de stand</a:t>
            </a:r>
            <a:endParaRPr kumimoji="0" lang="fr-FR" altLang="fr-FR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2E9FE1B-4723-2F61-A712-CCFEDD6282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23850" y="4095433"/>
            <a:ext cx="3643312" cy="6477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Espace réservé du contenu 16">
            <a:extLst>
              <a:ext uri="{FF2B5EF4-FFF2-40B4-BE49-F238E27FC236}">
                <a16:creationId xmlns:a16="http://schemas.microsoft.com/office/drawing/2014/main" id="{A98A8C49-047C-3F1D-606F-0F666F4791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pic>
        <p:nvPicPr>
          <p:cNvPr id="4" name="Espace réservé du contenu 16">
            <a:extLst>
              <a:ext uri="{FF2B5EF4-FFF2-40B4-BE49-F238E27FC236}">
                <a16:creationId xmlns:a16="http://schemas.microsoft.com/office/drawing/2014/main" id="{5FF8A49C-CC58-D9C5-E0D7-DB5DB96CFE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52635" y="473075"/>
            <a:ext cx="17526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205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FB9EF-B1B4-45A4-2797-47330AE15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87E5890-DB3F-1058-BBD7-53119BF6A34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BCB4DB2D-3474-7DDF-D7B5-C37392A41821}"/>
              </a:ext>
            </a:extLst>
          </p:cNvPr>
          <p:cNvSpPr txBox="1">
            <a:spLocks/>
          </p:cNvSpPr>
          <p:nvPr/>
        </p:nvSpPr>
        <p:spPr>
          <a:xfrm>
            <a:off x="831850" y="1721761"/>
            <a:ext cx="5527377" cy="50391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4000" u="sng" dirty="0">
                <a:solidFill>
                  <a:srgbClr val="FA0069"/>
                </a:solidFill>
              </a:rPr>
              <a:t>Application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2188EB5-1B67-8CA9-1E23-B03ACE86C7E9}"/>
              </a:ext>
            </a:extLst>
          </p:cNvPr>
          <p:cNvSpPr txBox="1"/>
          <p:nvPr/>
        </p:nvSpPr>
        <p:spPr>
          <a:xfrm>
            <a:off x="3934013" y="2402202"/>
            <a:ext cx="237788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Votre n° de pavillon </a:t>
            </a:r>
            <a:b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et n° de stand (couleurs de votre univers) </a:t>
            </a:r>
            <a:endParaRPr kumimoji="0" lang="fr-FR" altLang="fr-FR" sz="18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83F82F61-B63B-11BF-68FA-6D18CB4564F3}"/>
              </a:ext>
            </a:extLst>
          </p:cNvPr>
          <p:cNvCxnSpPr>
            <a:cxnSpLocks/>
          </p:cNvCxnSpPr>
          <p:nvPr/>
        </p:nvCxnSpPr>
        <p:spPr>
          <a:xfrm>
            <a:off x="5022850" y="3547074"/>
            <a:ext cx="0" cy="30033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F9C53708-39EA-0953-CBA3-04EFE7FD5B8C}"/>
              </a:ext>
            </a:extLst>
          </p:cNvPr>
          <p:cNvSpPr/>
          <p:nvPr/>
        </p:nvSpPr>
        <p:spPr>
          <a:xfrm>
            <a:off x="13850155" y="4657305"/>
            <a:ext cx="5486400" cy="5946390"/>
          </a:xfrm>
          <a:prstGeom prst="roundRect">
            <a:avLst/>
          </a:prstGeom>
          <a:noFill/>
          <a:ln>
            <a:solidFill>
              <a:srgbClr val="FA00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 : avec coins arrondis en diagonale 23">
            <a:extLst>
              <a:ext uri="{FF2B5EF4-FFF2-40B4-BE49-F238E27FC236}">
                <a16:creationId xmlns:a16="http://schemas.microsoft.com/office/drawing/2014/main" id="{FFF1A819-28BE-80CA-C35B-C51EA4A3CB82}"/>
              </a:ext>
            </a:extLst>
          </p:cNvPr>
          <p:cNvSpPr/>
          <p:nvPr/>
        </p:nvSpPr>
        <p:spPr>
          <a:xfrm>
            <a:off x="13866201" y="4490424"/>
            <a:ext cx="2279577" cy="565339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A0069"/>
          </a:solidFill>
          <a:ln>
            <a:solidFill>
              <a:srgbClr val="FA00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space réservé du texte 14">
            <a:extLst>
              <a:ext uri="{FF2B5EF4-FFF2-40B4-BE49-F238E27FC236}">
                <a16:creationId xmlns:a16="http://schemas.microsoft.com/office/drawing/2014/main" id="{74902031-B076-D07D-6BA8-6F28CAC551EC}"/>
              </a:ext>
            </a:extLst>
          </p:cNvPr>
          <p:cNvSpPr txBox="1">
            <a:spLocks/>
          </p:cNvSpPr>
          <p:nvPr/>
        </p:nvSpPr>
        <p:spPr>
          <a:xfrm>
            <a:off x="13847816" y="4541057"/>
            <a:ext cx="2279580" cy="33376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>
                <a:solidFill>
                  <a:schemeClr val="bg1"/>
                </a:solidFill>
              </a:rPr>
              <a:t>Exemples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20B0836-CF30-85CF-00DA-9623AFA604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4894" y="4051686"/>
            <a:ext cx="3563247" cy="63346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5235D67-3BBA-90F8-0559-07CFC8C0A3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5676" y="4051684"/>
            <a:ext cx="3563248" cy="63346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2BAD392-5E2D-632E-CD32-783F72FEE1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59537" y="5439336"/>
            <a:ext cx="2433817" cy="43267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DE86D8C-029E-1568-D768-38DDFAD2C3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28935" y="5439335"/>
            <a:ext cx="2433817" cy="43267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FB6C2CA8-6BE7-7085-9B69-3FC300EB1485}"/>
              </a:ext>
            </a:extLst>
          </p:cNvPr>
          <p:cNvSpPr txBox="1"/>
          <p:nvPr/>
        </p:nvSpPr>
        <p:spPr>
          <a:xfrm>
            <a:off x="7232650" y="3002367"/>
            <a:ext cx="304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logo au format coloré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CC4C4B8A-4FF5-0519-0208-6B8FCC306C14}"/>
              </a:ext>
            </a:extLst>
          </p:cNvPr>
          <p:cNvCxnSpPr>
            <a:cxnSpLocks/>
          </p:cNvCxnSpPr>
          <p:nvPr/>
        </p:nvCxnSpPr>
        <p:spPr>
          <a:xfrm>
            <a:off x="8749582" y="3521075"/>
            <a:ext cx="0" cy="30033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ZoneTexte 28">
            <a:extLst>
              <a:ext uri="{FF2B5EF4-FFF2-40B4-BE49-F238E27FC236}">
                <a16:creationId xmlns:a16="http://schemas.microsoft.com/office/drawing/2014/main" id="{523F7C72-C92B-0A6E-26F9-687451405282}"/>
              </a:ext>
            </a:extLst>
          </p:cNvPr>
          <p:cNvSpPr txBox="1"/>
          <p:nvPr/>
        </p:nvSpPr>
        <p:spPr>
          <a:xfrm>
            <a:off x="0" y="4516005"/>
            <a:ext cx="24926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logo</a:t>
            </a:r>
            <a:b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en Blanc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53FF1AE9-44CB-9AC0-E876-E12BD59FA79C}"/>
              </a:ext>
            </a:extLst>
          </p:cNvPr>
          <p:cNvCxnSpPr>
            <a:cxnSpLocks/>
          </p:cNvCxnSpPr>
          <p:nvPr/>
        </p:nvCxnSpPr>
        <p:spPr>
          <a:xfrm>
            <a:off x="1964380" y="4897005"/>
            <a:ext cx="105852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4D38DEAF-A933-5F34-D958-80BC83AE8A86}"/>
              </a:ext>
            </a:extLst>
          </p:cNvPr>
          <p:cNvSpPr txBox="1"/>
          <p:nvPr/>
        </p:nvSpPr>
        <p:spPr>
          <a:xfrm>
            <a:off x="10443105" y="7188110"/>
            <a:ext cx="24926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Choisir le visuel adapté à </a:t>
            </a:r>
            <a:b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fr-FR" altLang="fr-FR" sz="180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votre univers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E15C83AA-F782-C904-BE3C-BEE9C4184FAD}"/>
              </a:ext>
            </a:extLst>
          </p:cNvPr>
          <p:cNvCxnSpPr>
            <a:cxnSpLocks/>
          </p:cNvCxnSpPr>
          <p:nvPr/>
        </p:nvCxnSpPr>
        <p:spPr>
          <a:xfrm flipH="1">
            <a:off x="9928739" y="7712075"/>
            <a:ext cx="98037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D31D0048-BE6E-E886-460F-09538401808B}"/>
              </a:ext>
            </a:extLst>
          </p:cNvPr>
          <p:cNvSpPr txBox="1"/>
          <p:nvPr/>
        </p:nvSpPr>
        <p:spPr>
          <a:xfrm>
            <a:off x="10700648" y="8248925"/>
            <a:ext cx="214233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Votre n° de pavillon </a:t>
            </a:r>
            <a:b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fr-FR" altLang="fr-FR" i="1" dirty="0">
                <a:solidFill>
                  <a:schemeClr val="tx1"/>
                </a:solidFill>
                <a:latin typeface="Arial" panose="020B0604020202020204" pitchFamily="34" charset="0"/>
              </a:rPr>
              <a:t>et n° de stand (couleurs de votre univers) </a:t>
            </a:r>
            <a:endParaRPr kumimoji="0" lang="fr-FR" altLang="fr-FR" sz="18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41" name="Connecteur droit avec flèche 40">
            <a:extLst>
              <a:ext uri="{FF2B5EF4-FFF2-40B4-BE49-F238E27FC236}">
                <a16:creationId xmlns:a16="http://schemas.microsoft.com/office/drawing/2014/main" id="{BC77701A-153A-DDCC-EFA5-6E9A1B14E95B}"/>
              </a:ext>
            </a:extLst>
          </p:cNvPr>
          <p:cNvCxnSpPr>
            <a:cxnSpLocks/>
          </p:cNvCxnSpPr>
          <p:nvPr/>
        </p:nvCxnSpPr>
        <p:spPr>
          <a:xfrm flipH="1">
            <a:off x="9975850" y="8626475"/>
            <a:ext cx="6096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8" name="Espace réservé du contenu 16">
            <a:extLst>
              <a:ext uri="{FF2B5EF4-FFF2-40B4-BE49-F238E27FC236}">
                <a16:creationId xmlns:a16="http://schemas.microsoft.com/office/drawing/2014/main" id="{910AD567-CFBF-8617-0DE2-B61ACE71A2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pic>
        <p:nvPicPr>
          <p:cNvPr id="2" name="Espace réservé du contenu 16">
            <a:extLst>
              <a:ext uri="{FF2B5EF4-FFF2-40B4-BE49-F238E27FC236}">
                <a16:creationId xmlns:a16="http://schemas.microsoft.com/office/drawing/2014/main" id="{BF785FDE-A44B-9192-7C48-2408FF970D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52635" y="473075"/>
            <a:ext cx="17526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123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57706-3AB2-68F1-28FF-FFA1A1488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1863C19-6A7B-AB1D-E35B-2A59495C176B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9</a:t>
            </a:fld>
            <a:endParaRPr lang="fr-FR" dirty="0"/>
          </a:p>
        </p:txBody>
      </p:sp>
      <p:pic>
        <p:nvPicPr>
          <p:cNvPr id="10" name="Espace réservé du contenu 16">
            <a:extLst>
              <a:ext uri="{FF2B5EF4-FFF2-40B4-BE49-F238E27FC236}">
                <a16:creationId xmlns:a16="http://schemas.microsoft.com/office/drawing/2014/main" id="{F09689D7-F637-8E73-9BB9-FD13E6838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81539" y="473075"/>
            <a:ext cx="1752600" cy="1752600"/>
          </a:xfrm>
          <a:prstGeom prst="rect">
            <a:avLst/>
          </a:prstGeom>
        </p:spPr>
      </p:pic>
      <p:sp>
        <p:nvSpPr>
          <p:cNvPr id="11" name="Titre 11">
            <a:extLst>
              <a:ext uri="{FF2B5EF4-FFF2-40B4-BE49-F238E27FC236}">
                <a16:creationId xmlns:a16="http://schemas.microsoft.com/office/drawing/2014/main" id="{67C7CC45-32B0-4A33-974C-CEF1CECCB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74" y="1539875"/>
            <a:ext cx="9641012" cy="1107996"/>
          </a:xfrm>
        </p:spPr>
        <p:txBody>
          <a:bodyPr/>
          <a:lstStyle/>
          <a:p>
            <a:r>
              <a:rPr lang="fr-FR" dirty="0" err="1"/>
              <a:t>instagram</a:t>
            </a:r>
            <a:endParaRPr lang="fr-FR" dirty="0"/>
          </a:p>
        </p:txBody>
      </p:sp>
      <p:sp>
        <p:nvSpPr>
          <p:cNvPr id="12" name="Rectangle : avec coins arrondis en diagonale 11">
            <a:extLst>
              <a:ext uri="{FF2B5EF4-FFF2-40B4-BE49-F238E27FC236}">
                <a16:creationId xmlns:a16="http://schemas.microsoft.com/office/drawing/2014/main" id="{9DB800F2-570B-636B-0E90-7E7574358031}"/>
              </a:ext>
            </a:extLst>
          </p:cNvPr>
          <p:cNvSpPr/>
          <p:nvPr/>
        </p:nvSpPr>
        <p:spPr>
          <a:xfrm>
            <a:off x="487674" y="2835275"/>
            <a:ext cx="4800600" cy="990600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A0069"/>
          </a:solidFill>
          <a:ln>
            <a:solidFill>
              <a:srgbClr val="FA00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08A0BECA-CE94-B124-DE1E-72F230E1DB6A}"/>
              </a:ext>
            </a:extLst>
          </p:cNvPr>
          <p:cNvSpPr txBox="1">
            <a:spLocks/>
          </p:cNvSpPr>
          <p:nvPr/>
        </p:nvSpPr>
        <p:spPr>
          <a:xfrm>
            <a:off x="-275931" y="2909987"/>
            <a:ext cx="6035710" cy="30777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Sofia Pro Regular" pitchFamily="2" charset="77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>
                <a:solidFill>
                  <a:schemeClr val="bg1"/>
                </a:solidFill>
              </a:rPr>
              <a:t>Carrousel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036B2C90-FBDA-464A-6D2F-BD7087760D2E}"/>
              </a:ext>
            </a:extLst>
          </p:cNvPr>
          <p:cNvCxnSpPr>
            <a:cxnSpLocks/>
          </p:cNvCxnSpPr>
          <p:nvPr/>
        </p:nvCxnSpPr>
        <p:spPr>
          <a:xfrm>
            <a:off x="7537450" y="2647871"/>
            <a:ext cx="0" cy="1330404"/>
          </a:xfrm>
          <a:prstGeom prst="line">
            <a:avLst/>
          </a:prstGeom>
          <a:ln w="57150">
            <a:solidFill>
              <a:srgbClr val="FA0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5FCDA246-6670-1E73-739E-0FBD73DA4459}"/>
              </a:ext>
            </a:extLst>
          </p:cNvPr>
          <p:cNvSpPr txBox="1"/>
          <p:nvPr/>
        </p:nvSpPr>
        <p:spPr>
          <a:xfrm>
            <a:off x="7716187" y="2909987"/>
            <a:ext cx="101867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Un visuel d’introduction </a:t>
            </a: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conçu pour être utilisé en carrousel, combiné à votre contenu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Un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visuel adapté à chaque univers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fr-FR" altLang="fr-FR" dirty="0">
                <a:solidFill>
                  <a:schemeClr val="tx1"/>
                </a:solidFill>
                <a:latin typeface="Arial" panose="020B0604020202020204" pitchFamily="34" charset="0"/>
              </a:rPr>
              <a:t>Personnalisation avec </a:t>
            </a:r>
            <a:r>
              <a:rPr lang="fr-FR" altLang="fr-FR" b="1" dirty="0">
                <a:solidFill>
                  <a:schemeClr val="tx1"/>
                </a:solidFill>
                <a:latin typeface="Arial" panose="020B0604020202020204" pitchFamily="34" charset="0"/>
              </a:rPr>
              <a:t>votre logo 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Ajout du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pavillon</a:t>
            </a:r>
            <a:r>
              <a:rPr kumimoji="0" lang="fr-FR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de votre </a:t>
            </a: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numéro de stand</a:t>
            </a:r>
            <a:endParaRPr kumimoji="0" lang="fr-FR" altLang="fr-FR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A6B826A-8BFB-33D2-9A9B-12FC622A1B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16187" y="4587880"/>
            <a:ext cx="5181595" cy="51815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78090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1048</TotalTime>
  <Words>772</Words>
  <Application>Microsoft Office PowerPoint</Application>
  <PresentationFormat>Personnalisé</PresentationFormat>
  <Paragraphs>162</Paragraphs>
  <Slides>25</Slides>
  <Notes>1</Notes>
  <HiddenSlides>0</HiddenSlides>
  <MMClips>2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3" baseType="lpstr">
      <vt:lpstr>Aptos</vt:lpstr>
      <vt:lpstr>Arial</vt:lpstr>
      <vt:lpstr>Helvetica</vt:lpstr>
      <vt:lpstr>Sofia Pro</vt:lpstr>
      <vt:lpstr>Sofia Pro Medium</vt:lpstr>
      <vt:lpstr>Sofia Pro Regular</vt:lpstr>
      <vt:lpstr>SOFIAPRO-BLACK</vt:lpstr>
      <vt:lpstr>Office Theme</vt:lpstr>
      <vt:lpstr>Comment utiliser  le kit media ?</vt:lpstr>
      <vt:lpstr>KIT DE COMMUNICATION</vt:lpstr>
      <vt:lpstr>Linkedin</vt:lpstr>
      <vt:lpstr>Linkedin</vt:lpstr>
      <vt:lpstr>Présentation PowerPoint</vt:lpstr>
      <vt:lpstr>Instagram &amp; tik tok </vt:lpstr>
      <vt:lpstr>Instagram  &amp; tik tok</vt:lpstr>
      <vt:lpstr>Présentation PowerPoint</vt:lpstr>
      <vt:lpstr>instagram</vt:lpstr>
      <vt:lpstr>Présentation PowerPoint</vt:lpstr>
      <vt:lpstr>Instagram  &amp; tik tok</vt:lpstr>
      <vt:lpstr>Facebook</vt:lpstr>
      <vt:lpstr>FACEBOOK</vt:lpstr>
      <vt:lpstr>FACEBOOK</vt:lpstr>
      <vt:lpstr>Présentation PowerPoint</vt:lpstr>
      <vt:lpstr>FACEBOOK</vt:lpstr>
      <vt:lpstr>Présentation PowerPoint</vt:lpstr>
      <vt:lpstr>Youtube</vt:lpstr>
      <vt:lpstr>Youtube</vt:lpstr>
      <vt:lpstr>Présentation PowerPoint</vt:lpstr>
      <vt:lpstr>SIGNATURES MAIL</vt:lpstr>
      <vt:lpstr>MAIL</vt:lpstr>
      <vt:lpstr>MAIL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Nolwenn Levaillant-Henry</dc:creator>
  <cp:lastModifiedBy>Caroline Tigresse</cp:lastModifiedBy>
  <cp:revision>37</cp:revision>
  <dcterms:created xsi:type="dcterms:W3CDTF">2025-10-10T09:30:24Z</dcterms:created>
  <dcterms:modified xsi:type="dcterms:W3CDTF">2026-01-16T15:50:25Z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2025-10-09T00:00:00Z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2025-10-10T00:00:00Z</vt:filetime>
  </property>
  <property fmtid="{D5CDD505-2E9C-101B-9397-08002B2CF9AE}" pid="5" name="Producer">
    <vt:lpwstr>Adobe PDF Library 17.0</vt:lpwstr>
  </property>
</Properties>
</file>